
<file path=[Content_Types].xml><?xml version="1.0" encoding="utf-8"?>
<Types xmlns="http://schemas.openxmlformats.org/package/2006/content-types">
  <Default Extension="rels" ContentType="application/vnd.openxmlformats-package.relationships+xml"/>
  <Default Extension="xml" ContentType="application/xml"/>
  <Default Extension="jpeg" ContentType="image/jpeg"/>
  <Default Extension="png" ContentType="image/png"/>
  <Default Extension="svg" ContentType="image/svg"/>
  <Override PartName="/docProps/app.xml" ContentType="application/vnd.openxmlformats-officedocument.extended-properties+xml"/>
  <Override PartName="/docProps/core.xml" ContentType="application/vnd.openxmlformats-package.core-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entation.xml" ContentType="application/vnd.openxmlformats-officedocument.presentationml.presentation.main+xml"/>
  <Override PartName="/ppt/presProps.xml" ContentType="application/vnd.openxmlformats-officedocument.presentationml.presProps+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&#65279;<?xml version="1.0" encoding="utf-8" standalone="yes"?><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officeDocument/2006/relationships/extended-properties" Target="docProps/app.xml" /><Relationship Id="rId4" Type="http://schemas.openxmlformats.org/package/2006/relationships/metadata/thumbnail" Target="docProps/thumbnail.jpeg" /></Relationships>
</file>

<file path=ppt/presentation.xml><?xml version="1.0" encoding="utf-8"?>
<!--Generated by Aspose.Slides for Java 25.11-->
<p:presentation xmlns:r="http://schemas.openxmlformats.org/officeDocument/2006/relationships" xmlns:a="http://schemas.openxmlformats.org/drawingml/2006/main" xmlns:p="http://schemas.openxmlformats.org/presentationml/2006/main" saveSubsetFonts="1">
  <p:sldMasterIdLst>
    <p:sldMasterId id="2147483648" r:id="rId1"/>
    <p:sldMasterId id="2147483665" r:id="rId2"/>
  </p:sldMasterIdLst>
  <p:notesMasterIdLst>
    <p:notesMasterId r:id="rId3"/>
  </p:notesMasterIdLst>
  <p:sldIdLst>
    <p:sldId id="257" r:id="rId4"/>
  </p:sldIdLst>
  <p:sldSz cx="12192000" cy="6858000"/>
  <p:notesSz cx="6858000" cy="9144000"/>
  <p:custDataLst>
    <p:tags r:id="rId5"/>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r="http://schemas.openxmlformats.org/officeDocument/2006/relationships" xmlns:a="http://schemas.openxmlformats.org/drawingml/2006/main" xmlns:p="http://schemas.openxmlformats.org/presentationml/2006/main">
  <p:showPr showNarration="1">
    <p:present/>
    <p:extLs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 uri="{1BD7E111-0CB8-44D6-8891-C1BB2F81B7CC}">
      <p1710:readonlyRecommended xmlns:p1710="http://schemas.microsoft.com/office/powerpoint/2017/10/main" val="0"/>
    </p:ext>
  </p:extLst>
</p:presentationPr>
</file>

<file path=ppt/tableStyles.xml><?xml version="1.0" encoding="utf-8"?>
<a:tblStyleLst xmlns:r="http://schemas.openxmlformats.org/officeDocument/2006/relationships"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horzBarState="maximized">
    <p:restoredLeft sz="16000"/>
    <p:restoredTop sz="0"/>
  </p:normalViewPr>
  <p:slideViewPr>
    <p:cSldViewPr>
      <p:cViewPr>
        <p:scale>
          <a:sx n="73" d="100"/>
          <a:sy n="73" d="100"/>
        </p:scale>
        <p:origin x="0" y="0"/>
      </p:cViewPr>
      <p:guideLst>
        <p:guide orient="horz" pos="2160"/>
        <p:guide pos="2880"/>
      </p:guideLst>
    </p:cSldViewPr>
  </p:slideViewPr>
  <p:notesViewPr>
    <p:cSldViewPr>
      <p:cViewPr>
        <p:scale>
          <a:sx n="1" d="100"/>
          <a:sy n="1" d="100"/>
        </p:scale>
        <p:origin x="0" y="0"/>
      </p:cViewPr>
      <p:guideLst/>
    </p:cSldViewPr>
  </p:notesViewPr>
  <p:gridSpacing cx="76200" cy="76200"/>
</p:viewPr>
</file>

<file path=ppt/_rels/presentation.xml.rels>&#65279;<?xml version="1.0" encoding="utf-8" standalone="yes"?><Relationships xmlns="http://schemas.openxmlformats.org/package/2006/relationships"><Relationship Id="rId1" Type="http://schemas.openxmlformats.org/officeDocument/2006/relationships/slideMaster" Target="slideMasters/slideMaster1.xml" /><Relationship Id="rId2" Type="http://schemas.openxmlformats.org/officeDocument/2006/relationships/slideMaster" Target="slideMasters/slideMaster2.xml" /><Relationship Id="rId3" Type="http://schemas.openxmlformats.org/officeDocument/2006/relationships/notesMaster" Target="notesMasters/notesMaster1.xml" /><Relationship Id="rId4" Type="http://schemas.openxmlformats.org/officeDocument/2006/relationships/slide" Target="slides/slide1.xml" /><Relationship Id="rId5" Type="http://schemas.openxmlformats.org/officeDocument/2006/relationships/tags" Target="tags/tag8.xml" /><Relationship Id="rId6" Type="http://schemas.openxmlformats.org/officeDocument/2006/relationships/presProps" Target="presProps.xml" /><Relationship Id="rId7" Type="http://schemas.openxmlformats.org/officeDocument/2006/relationships/viewProps" Target="viewProps.xml" /><Relationship Id="rId8" Type="http://schemas.openxmlformats.org/officeDocument/2006/relationships/theme" Target="theme/theme1.xml" /><Relationship Id="rId9" Type="http://schemas.openxmlformats.org/officeDocument/2006/relationships/tableStyles" Target="tableStyles.xml" /></Relationships>
</file>

<file path=ppt/notesMasters/_rels/notesMaster1.xml.rels>&#65279;<?xml version="1.0" encoding="utf-8" standalone="yes"?><Relationships xmlns="http://schemas.openxmlformats.org/package/2006/relationships"><Relationship Id="rId1" Type="http://schemas.openxmlformats.org/officeDocument/2006/relationships/theme" Target="../theme/theme3.xml" /></Relationships>
</file>

<file path=ppt/notesMasters/notesMaster1.xml><?xml version="1.0" encoding="utf-8"?>
<p:notesMaster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bg>
      <p:bgRef idx="1001">
        <a:schemeClr val="bg1"/>
      </p:bgRef>
    </p:bg>
    <p:spTree>
      <p:nvGrpSpPr>
        <p:cNvPr id="1" name=""/>
        <p:cNvGrpSpPr/>
        <p:nvPr/>
      </p:nvGrpSpPr>
      <p:grpSpPr>
        <a:xfrm>
          <a:off x="0" y="0"/>
          <a: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7D427E9-0E95-40FC-B7B0-D00481A7CF30}" type="datetimeFigureOut">
              <a:rPr lang="zh-CN" altLang="en-US" smtClean="0"/>
              <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445B992-E384-4383-A983-B61662EC3BC4}" type="slidenum">
              <a:rPr lang="zh-CN" altLang="en-US" smtClean="0"/>
              <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&#65279;<?xml version="1.0" encoding="utf-8" standalone="yes"?><Relationships xmlns="http://schemas.openxmlformats.org/package/2006/relationships"><Relationship Id="rId1" Type="http://schemas.openxmlformats.org/officeDocument/2006/relationships/slide" Target="../slides/slide1.xml" /><Relationship Id="rId2"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a:solidFill>
                  <a:schemeClr val="tx1"/>
                </a:solidFill>
                <a:effectLst/>
                <a:latin typeface="+mn-lt"/>
                <a:ea typeface="+mn-ea"/>
                <a:cs typeface="+mn-cs"/>
              </a:rPr>
              <a:t>2.</a:t>
            </a:r>
            <a:r>
              <a:rPr lang="zh-CN" altLang="en-US">
                <a:sym typeface="+mn-ea"/>
              </a:rPr>
              <a:t>《煤矿安全规程》</a:t>
            </a:r>
            <a:endParaRPr lang="zh-CN" altLang="zh-CN" sz="1200" kern="1200">
              <a:solidFill>
                <a:schemeClr val="tx1"/>
              </a:solidFill>
              <a:effectLst/>
              <a:latin typeface="+mn-lt"/>
              <a:ea typeface="+mn-ea"/>
              <a:cs typeface="+mn-cs"/>
            </a:endParaRPr>
          </a:p>
          <a:p>
            <a:r>
              <a:rPr lang="en-US" altLang="zh-CN" sz="1200" kern="1200">
                <a:solidFill>
                  <a:schemeClr val="tx1"/>
                </a:solidFill>
                <a:effectLst/>
                <a:latin typeface="+mn-lt"/>
                <a:ea typeface="+mn-ea"/>
                <a:cs typeface="+mn-cs"/>
              </a:rPr>
              <a:t>|</a:t>
            </a:r>
            <a:r>
              <a:rPr lang="zh-CN" altLang="en-US"/>
              <a:t>关键条款：电动机、开关附近</a:t>
            </a:r>
            <a:r>
              <a:rPr lang="en-US" altLang="zh-CN"/>
              <a:t> 20 </a:t>
            </a:r>
            <a:r>
              <a:rPr lang="zh-CN" altLang="en-US"/>
              <a:t>米内风流中瓦斯浓度达到</a:t>
            </a:r>
            <a:r>
              <a:rPr lang="en-US" altLang="zh-CN"/>
              <a:t> 1.5% </a:t>
            </a:r>
            <a:r>
              <a:rPr lang="zh-CN" altLang="en-US"/>
              <a:t>时，必须停止运转、切断电源、撤出人员（对应</a:t>
            </a:r>
            <a:r>
              <a:rPr lang="en-US" altLang="zh-CN"/>
              <a:t> “</a:t>
            </a:r>
            <a:r>
              <a:rPr lang="zh-CN" altLang="en-US"/>
              <a:t>安全规定</a:t>
            </a:r>
            <a:r>
              <a:rPr lang="en-US" altLang="zh-CN"/>
              <a:t>” </a:t>
            </a:r>
            <a:r>
              <a:rPr lang="zh-CN" altLang="en-US"/>
              <a:t>第</a:t>
            </a:r>
            <a:r>
              <a:rPr lang="en-US" altLang="zh-CN"/>
              <a:t> 5 </a:t>
            </a:r>
            <a:r>
              <a:rPr lang="zh-CN" altLang="en-US"/>
              <a:t>条）。</a:t>
            </a:r>
            <a:r>
              <a:rPr lang="en-US" altLang="zh-CN"/>
              <a:t>|</a:t>
            </a:r>
            <a:r>
              <a:rPr lang="zh-CN" altLang="en-US"/>
              <a:t>瓦斯是一种易燃易爆气体，在煤矿生产中，瓦斯积聚是一个非常危险的现象。当瓦斯浓度达到一定值时，遇到火源就会发生爆炸事故。因此，当电动机、开关附近</a:t>
            </a:r>
            <a:r>
              <a:rPr lang="en-US" altLang="zh-CN"/>
              <a:t> 20 </a:t>
            </a:r>
            <a:r>
              <a:rPr lang="zh-CN" altLang="en-US"/>
              <a:t>米内风流中瓦斯浓度达到</a:t>
            </a:r>
            <a:r>
              <a:rPr lang="en-US" altLang="zh-CN"/>
              <a:t> 1.5% </a:t>
            </a:r>
            <a:r>
              <a:rPr lang="zh-CN" altLang="en-US"/>
              <a:t>时，必须立即停止运转、切断电源、撤出人员，以防止瓦斯爆炸事故的发生。采煤机截煤时必须开启喷雾装置，无水或喷雾损坏时停机（对应</a:t>
            </a:r>
            <a:r>
              <a:rPr lang="en-US" altLang="zh-CN"/>
              <a:t> “</a:t>
            </a:r>
            <a:r>
              <a:rPr lang="zh-CN" altLang="en-US"/>
              <a:t>安全规定</a:t>
            </a:r>
            <a:r>
              <a:rPr lang="en-US" altLang="zh-CN"/>
              <a:t>” </a:t>
            </a:r>
            <a:r>
              <a:rPr lang="zh-CN" altLang="en-US"/>
              <a:t>第</a:t>
            </a:r>
            <a:r>
              <a:rPr lang="en-US" altLang="zh-CN"/>
              <a:t> 6 </a:t>
            </a:r>
            <a:r>
              <a:rPr lang="zh-CN" altLang="en-US"/>
              <a:t>条）。</a:t>
            </a:r>
            <a:r>
              <a:rPr lang="en-US" altLang="zh-CN"/>
              <a:t>|</a:t>
            </a:r>
            <a:r>
              <a:rPr lang="zh-CN" altLang="en-US"/>
              <a:t>喷雾装置可以降低煤尘浓度，减少煤尘爆炸的风险。在采煤机截煤时，会产生大量的煤尘，如果不开启喷雾装置，煤尘会飞扬在空气中，达到一定浓度时就会引发爆炸事故。因此，必须开启喷雾装置，如果无水或喷雾损坏，必须立即停机，进行修复或处理。</a:t>
            </a:r>
            <a:endParaRPr lang="zh-CN" altLang="en-US"/>
          </a:p>
          <a:p>
            <a:r>
              <a:rPr lang="en-US" altLang="zh-CN"/>
              <a:t>|</a:t>
            </a:r>
            <a:r>
              <a:rPr lang="zh-CN" altLang="en-US"/>
              <a:t>采煤机停止工作或检修时，必须切断电源、打开隔离开关（对应</a:t>
            </a:r>
            <a:r>
              <a:rPr lang="en-US" altLang="zh-CN"/>
              <a:t> “</a:t>
            </a:r>
            <a:r>
              <a:rPr lang="zh-CN" altLang="en-US"/>
              <a:t>安全规定</a:t>
            </a:r>
            <a:r>
              <a:rPr lang="en-US" altLang="zh-CN"/>
              <a:t>” </a:t>
            </a:r>
            <a:r>
              <a:rPr lang="zh-CN" altLang="en-US"/>
              <a:t>第</a:t>
            </a:r>
            <a:r>
              <a:rPr lang="en-US" altLang="zh-CN"/>
              <a:t> 7 </a:t>
            </a:r>
            <a:r>
              <a:rPr lang="zh-CN" altLang="en-US"/>
              <a:t>条）。</a:t>
            </a:r>
            <a:r>
              <a:rPr lang="en-US" altLang="zh-CN"/>
              <a:t>|</a:t>
            </a:r>
            <a:r>
              <a:rPr lang="zh-CN" altLang="en-US"/>
              <a:t>切断电源和打开隔离开关可以确保采煤机在停止工作或检修时处于安全状态，防止误启动造成人员伤害。在检修采煤机时，如果不断开电源，可能会因为误操作或其他原因导致采煤机突然启动，对检修人员造成伤害。</a:t>
            </a:r>
            <a:endParaRPr lang="zh-CN" altLang="en-US"/>
          </a:p>
          <a:p>
            <a:r>
              <a:rPr lang="en-US" altLang="zh-CN"/>
              <a:t>|</a:t>
            </a:r>
            <a:r>
              <a:rPr lang="zh-CN" altLang="en-US"/>
              <a:t>岗位要求：将规程条款融入日常操作，如开机前检查瓦斯浓度、作业中确认喷雾正常，严禁违反规程操作。采煤机司机要熟悉《煤矿安全规程》的各项条款，并将其融入到日常操作中。在开机前，要认真检查瓦斯浓度是否在安全范围内；在作业过程中，要随时确认喷雾装置是否正常工作。只有严格遵守规程操作，才能确保安全生产。</a:t>
            </a:r>
            <a:endParaRPr lang="zh-CN" altLang="en-US"/>
          </a:p>
        </p:txBody>
      </p:sp>
      <p:sp>
        <p:nvSpPr>
          <p:cNvPr id="4" name="灯片编号占位符 3"/>
          <p:cNvSpPr>
            <a:spLocks noGrp="1"/>
          </p:cNvSpPr>
          <p:nvPr>
            <p:ph type="sldNum" sz="quarter" idx="5"/>
          </p:nvPr>
        </p:nvSpPr>
        <p:spPr/>
        <p:txBody>
          <a:bodyPr/>
          <a:lstStyle/>
          <a:p>
            <a:fld id="{F445B992-E384-4383-A983-B61662EC3BC4}" type="slidenum">
              <a:rPr lang="zh-CN" altLang="en-US" smtClean="0"/>
              <a:t>1</a:t>
            </a:fld>
            <a:endParaRPr lang="zh-CN" altLang="en-US"/>
          </a:p>
        </p:txBody>
      </p:sp>
    </p:spTree>
  </p:cSld>
  <p:clrMapOvr>
    <a:masterClrMapping/>
  </p:clrMapOvr>
</p:notes>
</file>

<file path=ppt/slideLayouts/_rels/slideLayout1.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10.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11.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12.xml.rels>&#65279;<?xml version="1.0" encoding="utf-8" standalone="yes"?><Relationships xmlns="http://schemas.openxmlformats.org/package/2006/relationships"><Relationship Id="rId1" Type="http://schemas.openxmlformats.org/officeDocument/2006/relationships/image" Target="../media/image1.png" /><Relationship Id="rId2" Type="http://schemas.openxmlformats.org/officeDocument/2006/relationships/slideMaster" Target="../slideMasters/slideMaster2.xml" /></Relationships>
</file>

<file path=ppt/slideLayouts/_rels/slideLayout13.xml.rels>&#65279;<?xml version="1.0" encoding="utf-8" standalone="yes"?><Relationships xmlns="http://schemas.openxmlformats.org/package/2006/relationships"><Relationship Id="rId1" Type="http://schemas.openxmlformats.org/officeDocument/2006/relationships/image" Target="../media/image2.png" /><Relationship Id="rId2" Type="http://schemas.openxmlformats.org/officeDocument/2006/relationships/slideMaster" Target="../slideMasters/slideMaster2.xml" /></Relationships>
</file>

<file path=ppt/slideLayouts/_rels/slideLayout14.xml.rels>&#65279;<?xml version="1.0" encoding="utf-8" standalone="yes"?><Relationships xmlns="http://schemas.openxmlformats.org/package/2006/relationships"><Relationship Id="rId1" Type="http://schemas.openxmlformats.org/officeDocument/2006/relationships/image" Target="../media/image3.png" /><Relationship Id="rId2" Type="http://schemas.openxmlformats.org/officeDocument/2006/relationships/image" Target="../media/image4.png" /><Relationship Id="rId3" Type="http://schemas.openxmlformats.org/officeDocument/2006/relationships/slideMaster" Target="../slideMasters/slideMaster2.xml" /></Relationships>
</file>

<file path=ppt/slideLayouts/_rels/slideLayout15.xml.rels>&#65279;<?xml version="1.0" encoding="utf-8" standalone="yes"?><Relationships xmlns="http://schemas.openxmlformats.org/package/2006/relationships"><Relationship Id="rId1" Type="http://schemas.openxmlformats.org/officeDocument/2006/relationships/image" Target="../media/image5.png" /><Relationship Id="rId2" Type="http://schemas.openxmlformats.org/officeDocument/2006/relationships/slideMaster" Target="../slideMasters/slideMaster2.xml" /></Relationships>
</file>

<file path=ppt/slideLayouts/_rels/slideLayout16.xml.rels>&#65279;<?xml version="1.0" encoding="utf-8" standalone="yes"?><Relationships xmlns="http://schemas.openxmlformats.org/package/2006/relationships"><Relationship Id="rId1" Type="http://schemas.openxmlformats.org/officeDocument/2006/relationships/image" Target="../media/image6.png" /><Relationship Id="rId2" Type="http://schemas.openxmlformats.org/officeDocument/2006/relationships/slideMaster" Target="../slideMasters/slideMaster2.xml" /></Relationships>
</file>

<file path=ppt/slideLayouts/_rels/slideLayout2.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3.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4.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5.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6.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7.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8.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9.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 preserve="1">
  <p:cSld name="Title Slide">
    <p:spTree>
      <p:nvGrpSpPr>
        <p:cNvPr id="1" name="" title=""/>
        <p:cNvGrpSpPr/>
        <p:nvPr/>
      </p:nvGrpSpPr>
      <p:grpSpPr>
        <a:xfrm>
          <a:off x="0" y="0"/>
          <a:ext cx="0" cy="0"/>
        </a:xfrm>
      </p:grpSpPr>
      <p:sp>
        <p:nvSpPr>
          <p:cNvPr id="2" name="Title 1" title=""/>
          <p:cNvSpPr>
            <a:spLocks noGrp="1"/>
          </p:cNvSpPr>
          <p:nvPr>
            <p:ph type="ctrTitle"/>
          </p:nvPr>
        </p:nvSpPr>
        <p:spPr/>
        <p:txBody>
          <a:bodyPr/>
          <a:lstStyle/>
          <a:p>
            <a:r>
              <a:rPr lang="en-US" smtClean="0"/>
              <a:t>Click to edit Master title style</a:t>
            </a:r>
            <a:endParaRPr lang="en-US"/>
          </a:p>
        </p:txBody>
      </p:sp>
      <p:sp>
        <p:nvSpPr>
          <p:cNvPr id="3" name="Subtitle 2" title=""/>
          <p:cNvSpPr>
            <a:spLocks noGrp="1"/>
          </p:cNvSpPr>
          <p:nvPr>
            <p:ph type="subTitle" idx="1"/>
          </p:nvPr>
        </p:nvSpPr>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title=""/>
          <p:cNvSpPr>
            <a:spLocks noGrp="1"/>
          </p:cNvSpPr>
          <p:nvPr>
            <p:ph type="dt" sz="half" idx="2"/>
          </p:nvPr>
        </p:nvSpPr>
        <p:spPr/>
        <p:txBody>
          <a:bodyPr/>
          <a:lstStyle/>
          <a:p>
            <a:fld id="{146D0E08-B571-42C9-AC16-CCF6997C4403}" type="datetimeFigureOut">
              <a:rPr lang="en-US" smtClean="0"/>
              <a:t>11/7/2009</a:t>
            </a:fld>
            <a:endParaRPr lang="en-US"/>
          </a:p>
        </p:txBody>
      </p:sp>
      <p:sp>
        <p:nvSpPr>
          <p:cNvPr id="5" name="Footer Placeholder 4" title=""/>
          <p:cNvSpPr>
            <a:spLocks noGrp="1"/>
          </p:cNvSpPr>
          <p:nvPr>
            <p:ph type="ftr" sz="quarter" idx="3"/>
          </p:nvPr>
        </p:nvSpPr>
        <p:spPr/>
        <p:txBody>
          <a:bodyPr/>
          <a:lstStyle/>
          <a:p>
            <a:endParaRPr lang="en-US"/>
          </a:p>
        </p:txBody>
      </p:sp>
      <p:sp>
        <p:nvSpPr>
          <p:cNvPr id="6" name="Slide Number Placeholder 5" title=""/>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timing/>
</p:sldLayout>
</file>

<file path=ppt/slideLayouts/slideLayout1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x" preserve="1">
  <p:cSld name="Title and Vertical Text">
    <p:spTree>
      <p:nvGrpSpPr>
        <p:cNvPr id="1" name="" title=""/>
        <p:cNvGrpSpPr/>
        <p:nvPr/>
      </p:nvGrpSpPr>
      <p:grpSpPr>
        <a:xfrm>
          <a:off x="0" y="0"/>
          <a:ext cx="0" cy="0"/>
        </a:xfrm>
      </p:grpSpPr>
      <p:sp>
        <p:nvSpPr>
          <p:cNvPr id="2" name="Title 1" title=""/>
          <p:cNvSpPr>
            <a:spLocks noGrp="1"/>
          </p:cNvSpPr>
          <p:nvPr>
            <p:ph type="title"/>
          </p:nvPr>
        </p:nvSpPr>
        <p:spPr/>
        <p:txBody>
          <a:bodyPr/>
          <a:lstStyle/>
          <a:p>
            <a:r>
              <a:rPr lang="en-US" smtClean="0"/>
              <a:t>Click to edit Master title style</a:t>
            </a:r>
            <a:endParaRPr lang="en-US"/>
          </a:p>
        </p:txBody>
      </p:sp>
      <p:sp>
        <p:nvSpPr>
          <p:cNvPr id="3" name="Vertical Text Placeholder 2" title=""/>
          <p:cNvSpPr>
            <a:spLocks noGrp="1"/>
          </p:cNvSpPr>
          <p:nvPr>
            <p:ph type="body" orient="vert" idx="1"/>
          </p:nvPr>
        </p:nvSpPr>
        <p:spPr/>
        <p:txBody>
          <a:bodyPr vert="eaVert"/>
          <a:lstStyle/>
          <a:p>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title=""/>
          <p:cNvSpPr>
            <a:spLocks noGrp="1"/>
          </p:cNvSpPr>
          <p:nvPr>
            <p:ph type="dt" sz="half" idx="2"/>
          </p:nvPr>
        </p:nvSpPr>
        <p:spPr/>
        <p:txBody>
          <a:bodyPr/>
          <a:lstStyle/>
          <a:p>
            <a:fld id="{EA90B608-A6FC-4512-A42A-BDCB1796E412}" type="datetimeFigureOut">
              <a:rPr lang="en-US" smtClean="0"/>
              <a:t>11/7/2009</a:t>
            </a:fld>
            <a:endParaRPr lang="en-US"/>
          </a:p>
        </p:txBody>
      </p:sp>
      <p:sp>
        <p:nvSpPr>
          <p:cNvPr id="5" name="Footer Placeholder 4" title=""/>
          <p:cNvSpPr>
            <a:spLocks noGrp="1"/>
          </p:cNvSpPr>
          <p:nvPr>
            <p:ph type="ftr" sz="quarter" idx="3"/>
          </p:nvPr>
        </p:nvSpPr>
        <p:spPr/>
        <p:txBody>
          <a:bodyPr/>
          <a:lstStyle/>
          <a:p>
            <a:endParaRPr lang="en-US"/>
          </a:p>
        </p:txBody>
      </p:sp>
      <p:sp>
        <p:nvSpPr>
          <p:cNvPr id="6" name="Slide Number Placeholder 5" title=""/>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timing/>
</p:sldLayout>
</file>

<file path=ppt/slideLayouts/slideLayout1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itleAndTx" preserve="1">
  <p:cSld name="Vertical Title and Text">
    <p:spTree>
      <p:nvGrpSpPr>
        <p:cNvPr id="1" name="" title=""/>
        <p:cNvGrpSpPr/>
        <p:nvPr/>
      </p:nvGrpSpPr>
      <p:grpSpPr>
        <a:xfrm>
          <a:off x="0" y="0"/>
          <a:ext cx="0" cy="0"/>
        </a:xfrm>
      </p:grpSpPr>
      <p:sp>
        <p:nvSpPr>
          <p:cNvPr id="2" name="Vertical Title 1" title=""/>
          <p:cNvSpPr>
            <a:spLocks noGrp="1"/>
          </p:cNvSpPr>
          <p:nvPr>
            <p:ph type="title" orient="vert"/>
          </p:nvPr>
        </p:nvSpPr>
        <p:spPr/>
        <p:txBody>
          <a:bodyPr vert="eaVert"/>
          <a:lstStyle/>
          <a:p>
            <a:r>
              <a:rPr lang="en-US" smtClean="0"/>
              <a:t>Click to edit Master title style</a:t>
            </a:r>
            <a:endParaRPr lang="en-US"/>
          </a:p>
        </p:txBody>
      </p:sp>
      <p:sp>
        <p:nvSpPr>
          <p:cNvPr id="3" name="Vertical Text Placeholder 2" title=""/>
          <p:cNvSpPr>
            <a:spLocks noGrp="1"/>
          </p:cNvSpPr>
          <p:nvPr>
            <p:ph type="body" orient="vert" idx="1"/>
          </p:nvPr>
        </p:nvSpPr>
        <p:spPr/>
        <p:txBody>
          <a:bodyPr vert="eaVert"/>
          <a:lstStyle/>
          <a:p>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title=""/>
          <p:cNvSpPr>
            <a:spLocks noGrp="1"/>
          </p:cNvSpPr>
          <p:nvPr>
            <p:ph type="dt" sz="half" idx="2"/>
          </p:nvPr>
        </p:nvSpPr>
        <p:spPr/>
        <p:txBody>
          <a:bodyPr/>
          <a:lstStyle/>
          <a:p>
            <a:fld id="{AEA204AF-FA24-43E2-86CC-774FC038CED2}" type="datetimeFigureOut">
              <a:rPr lang="en-US" smtClean="0"/>
              <a:t>11/7/2009</a:t>
            </a:fld>
            <a:endParaRPr lang="en-US"/>
          </a:p>
        </p:txBody>
      </p:sp>
      <p:sp>
        <p:nvSpPr>
          <p:cNvPr id="5" name="Footer Placeholder 4" title=""/>
          <p:cNvSpPr>
            <a:spLocks noGrp="1"/>
          </p:cNvSpPr>
          <p:nvPr>
            <p:ph type="ftr" sz="quarter" idx="3"/>
          </p:nvPr>
        </p:nvSpPr>
        <p:spPr/>
        <p:txBody>
          <a:bodyPr/>
          <a:lstStyle/>
          <a:p>
            <a:endParaRPr lang="en-US"/>
          </a:p>
        </p:txBody>
      </p:sp>
      <p:sp>
        <p:nvSpPr>
          <p:cNvPr id="6" name="Slide Number Placeholder 5" title=""/>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timing/>
</p:sldLayout>
</file>

<file path=ppt/slideLayouts/slideLayout1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 preserve="1">
  <p:cSld name="标题幻灯片">
    <p:spTree>
      <p:nvGrpSpPr>
        <p:cNvPr id="1" name=""/>
        <p:cNvGrpSpPr/>
        <p:nvPr/>
      </p:nvGrpSpPr>
      <p:grpSpPr>
        <a:xfrm>
          <a:off x="0" y="0"/>
          <a:ext cx="0" cy="0"/>
        </a:xfrm>
      </p:grpSpPr>
      <p:pic>
        <p:nvPicPr>
          <p:cNvPr id="4" name="图片 3"/>
          <p:cNvPicPr>
            <a:picLocks noChangeAspect="1"/>
          </p:cNvPicPr>
          <p:nvPr userDrawn="1"/>
        </p:nvPicPr>
        <p:blipFill>
          <a:blip r:embed="rId1">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cSld>
  <p:clrMapOvr>
    <a:masterClrMapping/>
  </p:clrMapOvr>
  <p:transition/>
  <p:timing/>
</p:sldLayout>
</file>

<file path=ppt/slideLayouts/slideLayout1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 preserve="1">
  <p:cSld name="标题和内容">
    <p:spTree>
      <p:nvGrpSpPr>
        <p:cNvPr id="1" name=""/>
        <p:cNvGrpSpPr/>
        <p:nvPr/>
      </p:nvGrpSpPr>
      <p:grpSpPr>
        <a:xfrm>
          <a:off x="0" y="0"/>
          <a:ext cx="0" cy="0"/>
        </a:xfrm>
      </p:grpSpPr>
      <p:pic>
        <p:nvPicPr>
          <p:cNvPr id="6" name="图片 5"/>
          <p:cNvPicPr>
            <a:picLocks noChangeAspect="1"/>
          </p:cNvPicPr>
          <p:nvPr userDrawn="1"/>
        </p:nvPicPr>
        <p:blipFill>
          <a:blip r:embed="rId1">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cSld>
  <p:clrMapOvr>
    <a:masterClrMapping/>
  </p:clrMapOvr>
  <p:transition/>
  <p:timing/>
</p:sldLayout>
</file>

<file path=ppt/slideLayouts/slideLayout1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secHead" preserve="1">
  <p:cSld name="节标题">
    <p:spTree>
      <p:nvGrpSpPr>
        <p:cNvPr id="1" name=""/>
        <p:cNvGrpSpPr/>
        <p:nvPr/>
      </p:nvGrpSpPr>
      <p:grpSpPr>
        <a:xfrm>
          <a:off x="0" y="0"/>
          <a:ext cx="0" cy="0"/>
        </a:xfrm>
      </p:grpSpPr>
      <p:pic>
        <p:nvPicPr>
          <p:cNvPr id="2" name="图片 1" descr="煤矿开采岗位操作技能-VI"/>
          <p:cNvPicPr>
            <a:picLocks noChangeAspect="1"/>
          </p:cNvPicPr>
          <p:nvPr userDrawn="1"/>
        </p:nvPicPr>
        <p:blipFill>
          <a:blip r:embed="rId1"/>
          <a:stretch>
            <a:fillRect/>
          </a:stretch>
        </p:blipFill>
        <p:spPr>
          <a:xfrm>
            <a:off x="0" y="635"/>
            <a:ext cx="12192000" cy="6858000"/>
          </a:xfrm>
          <a:prstGeom prst="rect">
            <a:avLst/>
          </a:prstGeom>
        </p:spPr>
      </p:pic>
      <p:pic>
        <p:nvPicPr>
          <p:cNvPr id="4" name="图片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cSld>
  <p:clrMapOvr>
    <a:masterClrMapping/>
  </p:clrMapOvr>
  <p:transition/>
  <p:timing/>
</p:sldLayout>
</file>

<file path=ppt/slideLayouts/slideLayout1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Obj" preserve="1">
  <p:cSld name="两栏内容">
    <p:spTree>
      <p:nvGrpSpPr>
        <p:cNvPr id="1" name=""/>
        <p:cNvGrpSpPr/>
        <p:nvPr/>
      </p:nvGrpSpPr>
      <p:grpSpPr>
        <a:xfrm>
          <a:off x="0" y="0"/>
          <a:ext cx="0" cy="0"/>
        </a:xfrm>
      </p:grpSpPr>
      <p:pic>
        <p:nvPicPr>
          <p:cNvPr id="4" name="图片 3"/>
          <p:cNvPicPr>
            <a:picLocks noChangeAspect="1"/>
          </p:cNvPicPr>
          <p:nvPr userDrawn="1"/>
        </p:nvPicPr>
        <p:blipFill>
          <a:blip r:embed="rId1">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cSld>
  <p:clrMapOvr>
    <a:masterClrMapping/>
  </p:clrMapOvr>
  <p:transition/>
  <p:timing/>
</p:sldLayout>
</file>

<file path=ppt/slideLayouts/slideLayout1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TxTwoObj" preserve="1">
  <p:cSld name="比较">
    <p:spTree>
      <p:nvGrpSpPr>
        <p:cNvPr id="1" name=""/>
        <p:cNvGrpSpPr/>
        <p:nvPr/>
      </p:nvGrpSpPr>
      <p:grpSpPr>
        <a:xfrm>
          <a:off x="0" y="0"/>
          <a:ext cx="0" cy="0"/>
        </a:xfrm>
      </p:grpSpPr>
      <p:pic>
        <p:nvPicPr>
          <p:cNvPr id="3" name="图片 2"/>
          <p:cNvPicPr>
            <a:picLocks noChangeAspect="1"/>
          </p:cNvPicPr>
          <p:nvPr userDrawn="1"/>
        </p:nvPicPr>
        <p:blipFill>
          <a:blip r:embed="rId1">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cSld>
  <p:clrMapOvr>
    <a:masterClrMapping/>
  </p:clrMapOvr>
  <p:transition/>
  <p:timing/>
</p:sldLayout>
</file>

<file path=ppt/slideLayouts/slideLayout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 preserve="1">
  <p:cSld name="Title and Content">
    <p:spTree>
      <p:nvGrpSpPr>
        <p:cNvPr id="1" name="" title=""/>
        <p:cNvGrpSpPr/>
        <p:nvPr/>
      </p:nvGrpSpPr>
      <p:grpSpPr>
        <a:xfrm>
          <a:off x="0" y="0"/>
          <a:ext cx="0" cy="0"/>
        </a:xfrm>
      </p:grpSpPr>
      <p:sp>
        <p:nvSpPr>
          <p:cNvPr id="2" name="Title 1" title=""/>
          <p:cNvSpPr>
            <a:spLocks noGrp="1"/>
          </p:cNvSpPr>
          <p:nvPr>
            <p:ph type="title"/>
          </p:nvPr>
        </p:nvSpPr>
        <p:spPr/>
        <p:txBody>
          <a:bodyPr/>
          <a:lstStyle/>
          <a:p>
            <a:r>
              <a:rPr lang="en-US" smtClean="0"/>
              <a:t>Click to edit Master title style</a:t>
            </a:r>
            <a:endParaRPr lang="en-US"/>
          </a:p>
        </p:txBody>
      </p:sp>
      <p:sp>
        <p:nvSpPr>
          <p:cNvPr id="3" name="Content Placeholder 2" title=""/>
          <p:cNvSpPr>
            <a:spLocks noGrp="1"/>
          </p:cNvSpPr>
          <p:nvPr>
            <p:ph idx="1"/>
          </p:nvPr>
        </p:nvSpPr>
        <p:spPr/>
        <p:txBody>
          <a:bodyPr/>
          <a:lstStyle/>
          <a:p>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title=""/>
          <p:cNvSpPr>
            <a:spLocks noGrp="1"/>
          </p:cNvSpPr>
          <p:nvPr>
            <p:ph type="dt" sz="half" idx="2"/>
          </p:nvPr>
        </p:nvSpPr>
        <p:spPr/>
        <p:txBody>
          <a:bodyPr/>
          <a:lstStyle/>
          <a:p>
            <a:fld id="{F0C436C7-CA4E-4624-BF01-26150ED71D38}" type="datetimeFigureOut">
              <a:rPr lang="en-US" smtClean="0"/>
              <a:t>11/7/2009</a:t>
            </a:fld>
            <a:endParaRPr lang="en-US"/>
          </a:p>
        </p:txBody>
      </p:sp>
      <p:sp>
        <p:nvSpPr>
          <p:cNvPr id="5" name="Footer Placeholder 4" title=""/>
          <p:cNvSpPr>
            <a:spLocks noGrp="1"/>
          </p:cNvSpPr>
          <p:nvPr>
            <p:ph type="ftr" sz="quarter" idx="3"/>
          </p:nvPr>
        </p:nvSpPr>
        <p:spPr/>
        <p:txBody>
          <a:bodyPr/>
          <a:lstStyle/>
          <a:p>
            <a:endParaRPr lang="en-US"/>
          </a:p>
        </p:txBody>
      </p:sp>
      <p:sp>
        <p:nvSpPr>
          <p:cNvPr id="6" name="Slide Number Placeholder 5" title=""/>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timing/>
</p:sldLayout>
</file>

<file path=ppt/slideLayouts/slideLayout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secHead" preserve="1">
  <p:cSld name="Section Header">
    <p:spTree>
      <p:nvGrpSpPr>
        <p:cNvPr id="1" name="" title=""/>
        <p:cNvGrpSpPr/>
        <p:nvPr/>
      </p:nvGrpSpPr>
      <p:grpSpPr>
        <a:xfrm>
          <a:off x="0" y="0"/>
          <a:ext cx="0" cy="0"/>
        </a:xfrm>
      </p:grpSpPr>
      <p:sp>
        <p:nvSpPr>
          <p:cNvPr id="2" name="Title 1" title=""/>
          <p:cNvSpPr>
            <a:spLocks noGrp="1"/>
          </p:cNvSpPr>
          <p:nvPr>
            <p:ph type="title"/>
          </p:nvPr>
        </p:nvSpPr>
        <p:spPr/>
        <p:txBody>
          <a:bodyPr anchor="t"/>
          <a:lstStyle>
            <a:lvl1pPr algn="l">
              <a:defRPr sz="4000" b="1" cap="all"/>
            </a:lvl1pPr>
          </a:lstStyle>
          <a:p>
            <a:r>
              <a:rPr lang="en-US" smtClean="0"/>
              <a:t>Click to edit Master title style</a:t>
            </a:r>
            <a:endParaRPr lang="en-US"/>
          </a:p>
        </p:txBody>
      </p:sp>
      <p:sp>
        <p:nvSpPr>
          <p:cNvPr id="3" name="Text Placeholder 2" title=""/>
          <p:cNvSpPr>
            <a:spLocks noGrp="1"/>
          </p:cNvSpPr>
          <p:nvPr>
            <p:ph type="body" idx="1"/>
          </p:nvPr>
        </p:nvSpPr>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r>
              <a:rPr lang="en-US" smtClean="0"/>
              <a:t>Click to edit Master text styles</a:t>
            </a:r>
          </a:p>
        </p:txBody>
      </p:sp>
      <p:sp>
        <p:nvSpPr>
          <p:cNvPr id="4" name="Date Placeholder 3" title=""/>
          <p:cNvSpPr>
            <a:spLocks noGrp="1"/>
          </p:cNvSpPr>
          <p:nvPr>
            <p:ph type="dt" sz="half" idx="2"/>
          </p:nvPr>
        </p:nvSpPr>
        <p:spPr/>
        <p:txBody>
          <a:bodyPr/>
          <a:lstStyle/>
          <a:p>
            <a:fld id="{00FBB78B-6F50-439E-BF55-0507ADFA2F8F}" type="datetimeFigureOut">
              <a:rPr lang="en-US" smtClean="0"/>
              <a:t>11/7/2009</a:t>
            </a:fld>
            <a:endParaRPr lang="en-US"/>
          </a:p>
        </p:txBody>
      </p:sp>
      <p:sp>
        <p:nvSpPr>
          <p:cNvPr id="5" name="Footer Placeholder 4" title=""/>
          <p:cNvSpPr>
            <a:spLocks noGrp="1"/>
          </p:cNvSpPr>
          <p:nvPr>
            <p:ph type="ftr" sz="quarter" idx="3"/>
          </p:nvPr>
        </p:nvSpPr>
        <p:spPr/>
        <p:txBody>
          <a:bodyPr/>
          <a:lstStyle/>
          <a:p>
            <a:endParaRPr lang="en-US"/>
          </a:p>
        </p:txBody>
      </p:sp>
      <p:sp>
        <p:nvSpPr>
          <p:cNvPr id="6" name="Slide Number Placeholder 5" title=""/>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timing/>
</p:sldLayout>
</file>

<file path=ppt/slideLayouts/slideLayout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Obj" preserve="1">
  <p:cSld name="Two Content">
    <p:spTree>
      <p:nvGrpSpPr>
        <p:cNvPr id="1" name="" title=""/>
        <p:cNvGrpSpPr/>
        <p:nvPr/>
      </p:nvGrpSpPr>
      <p:grpSpPr>
        <a:xfrm>
          <a:off x="0" y="0"/>
          <a:ext cx="0" cy="0"/>
        </a:xfrm>
      </p:grpSpPr>
      <p:sp>
        <p:nvSpPr>
          <p:cNvPr id="2" name="Title 1" title=""/>
          <p:cNvSpPr>
            <a:spLocks noGrp="1"/>
          </p:cNvSpPr>
          <p:nvPr>
            <p:ph type="title"/>
          </p:nvPr>
        </p:nvSpPr>
        <p:spPr/>
        <p:txBody>
          <a:bodyPr/>
          <a:lstStyle/>
          <a:p>
            <a:r>
              <a:rPr lang="en-US" smtClean="0"/>
              <a:t>Click to edit Master title style</a:t>
            </a:r>
            <a:endParaRPr lang="en-US"/>
          </a:p>
        </p:txBody>
      </p:sp>
      <p:sp>
        <p:nvSpPr>
          <p:cNvPr id="3" name="Content Placeholder 2" title=""/>
          <p:cNvSpPr>
            <a:spLocks noGrp="1"/>
          </p:cNvSpPr>
          <p:nvPr>
            <p:ph sz="half" idx="1"/>
          </p:nvPr>
        </p:nvSpPr>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title=""/>
          <p:cNvSpPr>
            <a:spLocks noGrp="1"/>
          </p:cNvSpPr>
          <p:nvPr>
            <p:ph sz="half" idx="2"/>
          </p:nvPr>
        </p:nvSpPr>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title=""/>
          <p:cNvSpPr>
            <a:spLocks noGrp="1"/>
          </p:cNvSpPr>
          <p:nvPr>
            <p:ph type="dt" sz="half" idx="3"/>
          </p:nvPr>
        </p:nvSpPr>
        <p:spPr/>
        <p:txBody>
          <a:bodyPr/>
          <a:lstStyle/>
          <a:p>
            <a:fld id="{A4553CDD-F7C1-4277-84FE-5A1C8E73E4EA}" type="datetimeFigureOut">
              <a:rPr lang="en-US" smtClean="0"/>
              <a:t>11/7/2009</a:t>
            </a:fld>
            <a:endParaRPr lang="en-US"/>
          </a:p>
        </p:txBody>
      </p:sp>
      <p:sp>
        <p:nvSpPr>
          <p:cNvPr id="6" name="Footer Placeholder 5" title=""/>
          <p:cNvSpPr>
            <a:spLocks noGrp="1"/>
          </p:cNvSpPr>
          <p:nvPr>
            <p:ph type="ftr" sz="quarter" idx="4"/>
          </p:nvPr>
        </p:nvSpPr>
        <p:spPr/>
        <p:txBody>
          <a:bodyPr/>
          <a:lstStyle/>
          <a:p>
            <a:endParaRPr lang="en-US"/>
          </a:p>
        </p:txBody>
      </p:sp>
      <p:sp>
        <p:nvSpPr>
          <p:cNvPr id="7" name="Slide Number Placeholder 6" title=""/>
          <p:cNvSpPr>
            <a:spLocks noGrp="1"/>
          </p:cNvSpPr>
          <p:nvPr>
            <p:ph type="sldNum" sz="quarter" idx="5"/>
          </p:nvPr>
        </p:nvSpPr>
        <p:spPr/>
        <p:txBody>
          <a:bodyPr/>
          <a:lstStyle/>
          <a:p>
            <a:fld id="{93AE1883-0942-4AA3-9DB2-9C7C3A0314B1}" type="slidenum">
              <a:rPr lang="en-US" smtClean="0"/>
              <a:t>‹#›</a:t>
            </a:fld>
            <a:endParaRPr lang="en-US"/>
          </a:p>
        </p:txBody>
      </p:sp>
    </p:spTree>
  </p:cSld>
  <p:clrMapOvr>
    <a:masterClrMapping/>
  </p:clrMapOvr>
  <p:transition/>
  <p:timing/>
</p:sldLayout>
</file>

<file path=ppt/slideLayouts/slideLayout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TxTwoObj" preserve="1">
  <p:cSld name="Comparison">
    <p:spTree>
      <p:nvGrpSpPr>
        <p:cNvPr id="1" name="" title=""/>
        <p:cNvGrpSpPr/>
        <p:nvPr/>
      </p:nvGrpSpPr>
      <p:grpSpPr>
        <a:xfrm>
          <a:off x="0" y="0"/>
          <a:ext cx="0" cy="0"/>
        </a:xfrm>
      </p:grpSpPr>
      <p:sp>
        <p:nvSpPr>
          <p:cNvPr id="2" name="Title 1" title=""/>
          <p:cNvSpPr>
            <a:spLocks noGrp="1"/>
          </p:cNvSpPr>
          <p:nvPr>
            <p:ph type="title"/>
          </p:nvPr>
        </p:nvSpPr>
        <p:spPr/>
        <p:txBody>
          <a:bodyPr/>
          <a:lstStyle/>
          <a:p>
            <a:r>
              <a:rPr lang="en-US" smtClean="0"/>
              <a:t>Click to edit Master title style</a:t>
            </a:r>
            <a:endParaRPr lang="en-US"/>
          </a:p>
        </p:txBody>
      </p:sp>
      <p:sp>
        <p:nvSpPr>
          <p:cNvPr id="3" name="Text Placeholder 2" title=""/>
          <p:cNvSpPr>
            <a:spLocks noGrp="1"/>
          </p:cNvSpPr>
          <p:nvPr>
            <p:ph type="body" idx="1"/>
          </p:nvPr>
        </p:nvSpPr>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en-US" smtClean="0"/>
              <a:t>Click to edit Master text styles</a:t>
            </a:r>
          </a:p>
        </p:txBody>
      </p:sp>
      <p:sp>
        <p:nvSpPr>
          <p:cNvPr id="4" name="Content Placeholder 3" title=""/>
          <p:cNvSpPr>
            <a:spLocks noGrp="1"/>
          </p:cNvSpPr>
          <p:nvPr>
            <p:ph sz="half" idx="2"/>
          </p:nvPr>
        </p:nvSpPr>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title=""/>
          <p:cNvSpPr>
            <a:spLocks noGrp="1"/>
          </p:cNvSpPr>
          <p:nvPr>
            <p:ph type="body" sz="quarter" idx="3"/>
          </p:nvPr>
        </p:nvSpPr>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en-US" smtClean="0"/>
              <a:t>Click to edit Master text styles</a:t>
            </a:r>
          </a:p>
        </p:txBody>
      </p:sp>
      <p:sp>
        <p:nvSpPr>
          <p:cNvPr id="6" name="Content Placeholder 5" title=""/>
          <p:cNvSpPr>
            <a:spLocks noGrp="1"/>
          </p:cNvSpPr>
          <p:nvPr>
            <p:ph sz="quarter" idx="4"/>
          </p:nvPr>
        </p:nvSpPr>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title=""/>
          <p:cNvSpPr>
            <a:spLocks noGrp="1"/>
          </p:cNvSpPr>
          <p:nvPr>
            <p:ph type="dt" sz="half" idx="5"/>
          </p:nvPr>
        </p:nvSpPr>
        <p:spPr/>
        <p:txBody>
          <a:bodyPr/>
          <a:lstStyle/>
          <a:p>
            <a:fld id="{493DC58C-691A-4CF9-BB34-3E9AD5B516D5}" type="datetimeFigureOut">
              <a:rPr lang="en-US" smtClean="0"/>
              <a:t>11/7/2009</a:t>
            </a:fld>
            <a:endParaRPr lang="en-US"/>
          </a:p>
        </p:txBody>
      </p:sp>
      <p:sp>
        <p:nvSpPr>
          <p:cNvPr id="8" name="Footer Placeholder 7" title=""/>
          <p:cNvSpPr>
            <a:spLocks noGrp="1"/>
          </p:cNvSpPr>
          <p:nvPr>
            <p:ph type="ftr" sz="quarter" idx="6"/>
          </p:nvPr>
        </p:nvSpPr>
        <p:spPr/>
        <p:txBody>
          <a:bodyPr/>
          <a:lstStyle/>
          <a:p>
            <a:endParaRPr lang="en-US"/>
          </a:p>
        </p:txBody>
      </p:sp>
      <p:sp>
        <p:nvSpPr>
          <p:cNvPr id="9" name="Slide Number Placeholder 8" title=""/>
          <p:cNvSpPr>
            <a:spLocks noGrp="1"/>
          </p:cNvSpPr>
          <p:nvPr>
            <p:ph type="sldNum" sz="quarter" idx="7"/>
          </p:nvPr>
        </p:nvSpPr>
        <p:spPr/>
        <p:txBody>
          <a:bodyPr/>
          <a:lstStyle/>
          <a:p>
            <a:fld id="{93AE1883-0942-4AA3-9DB2-9C7C3A0314B1}" type="slidenum">
              <a:rPr lang="en-US" smtClean="0"/>
              <a:t>‹#›</a:t>
            </a:fld>
            <a:endParaRPr lang="en-US"/>
          </a:p>
        </p:txBody>
      </p:sp>
    </p:spTree>
  </p:cSld>
  <p:clrMapOvr>
    <a:masterClrMapping/>
  </p:clrMapOvr>
  <p:transition/>
  <p:timing/>
</p:sldLayout>
</file>

<file path=ppt/slideLayouts/slideLayout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Only" preserve="1">
  <p:cSld name="Title Only">
    <p:spTree>
      <p:nvGrpSpPr>
        <p:cNvPr id="1" name="" title=""/>
        <p:cNvGrpSpPr/>
        <p:nvPr/>
      </p:nvGrpSpPr>
      <p:grpSpPr>
        <a:xfrm>
          <a:off x="0" y="0"/>
          <a:ext cx="0" cy="0"/>
        </a:xfrm>
      </p:grpSpPr>
      <p:sp>
        <p:nvSpPr>
          <p:cNvPr id="2" name="Title 1" title=""/>
          <p:cNvSpPr>
            <a:spLocks noGrp="1"/>
          </p:cNvSpPr>
          <p:nvPr>
            <p:ph type="title"/>
          </p:nvPr>
        </p:nvSpPr>
        <p:spPr/>
        <p:txBody>
          <a:bodyPr/>
          <a:lstStyle/>
          <a:p>
            <a:r>
              <a:rPr lang="en-US" smtClean="0"/>
              <a:t>Click to edit Master title style</a:t>
            </a:r>
            <a:endParaRPr lang="en-US"/>
          </a:p>
        </p:txBody>
      </p:sp>
      <p:sp>
        <p:nvSpPr>
          <p:cNvPr id="3" name="Date Placeholder 2" title=""/>
          <p:cNvSpPr>
            <a:spLocks noGrp="1"/>
          </p:cNvSpPr>
          <p:nvPr>
            <p:ph type="dt" sz="half" idx="1"/>
          </p:nvPr>
        </p:nvSpPr>
        <p:spPr/>
        <p:txBody>
          <a:bodyPr/>
          <a:lstStyle/>
          <a:p>
            <a:fld id="{DEBAA312-9E3D-4F51-A052-3F8F3B9154EB}" type="datetimeFigureOut">
              <a:rPr lang="en-US" smtClean="0"/>
              <a:t>11/7/2009</a:t>
            </a:fld>
            <a:endParaRPr lang="en-US"/>
          </a:p>
        </p:txBody>
      </p:sp>
      <p:sp>
        <p:nvSpPr>
          <p:cNvPr id="4" name="Footer Placeholder 3" title=""/>
          <p:cNvSpPr>
            <a:spLocks noGrp="1"/>
          </p:cNvSpPr>
          <p:nvPr>
            <p:ph type="ftr" sz="quarter" idx="2"/>
          </p:nvPr>
        </p:nvSpPr>
        <p:spPr/>
        <p:txBody>
          <a:bodyPr/>
          <a:lstStyle/>
          <a:p>
            <a:endParaRPr lang="en-US"/>
          </a:p>
        </p:txBody>
      </p:sp>
      <p:sp>
        <p:nvSpPr>
          <p:cNvPr id="5" name="Slide Number Placeholder 4" title=""/>
          <p:cNvSpPr>
            <a:spLocks noGrp="1"/>
          </p:cNvSpPr>
          <p:nvPr>
            <p:ph type="sldNum" sz="quarter" idx="3"/>
          </p:nvPr>
        </p:nvSpPr>
        <p:spPr/>
        <p:txBody>
          <a:bodyPr/>
          <a:lstStyle/>
          <a:p>
            <a:fld id="{93AE1883-0942-4AA3-9DB2-9C7C3A0314B1}" type="slidenum">
              <a:rPr lang="en-US" smtClean="0"/>
              <a:t>‹#›</a:t>
            </a:fld>
            <a:endParaRPr lang="en-US"/>
          </a:p>
        </p:txBody>
      </p:sp>
    </p:spTree>
  </p:cSld>
  <p:clrMapOvr>
    <a:masterClrMapping/>
  </p:clrMapOvr>
  <p:transition/>
  <p:timing/>
</p:sldLayout>
</file>

<file path=ppt/slideLayouts/slideLayout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blank" preserve="1">
  <p:cSld name="Blank">
    <p:spTree>
      <p:nvGrpSpPr>
        <p:cNvPr id="1" name="" title=""/>
        <p:cNvGrpSpPr/>
        <p:nvPr/>
      </p:nvGrpSpPr>
      <p:grpSpPr>
        <a:xfrm>
          <a:off x="0" y="0"/>
          <a:ext cx="0" cy="0"/>
        </a:xfrm>
      </p:grpSpPr>
      <p:sp>
        <p:nvSpPr>
          <p:cNvPr id="2" name="Date Placeholder 1" title=""/>
          <p:cNvSpPr>
            <a:spLocks noGrp="1"/>
          </p:cNvSpPr>
          <p:nvPr>
            <p:ph type="dt" sz="half"/>
          </p:nvPr>
        </p:nvSpPr>
        <p:spPr/>
        <p:txBody>
          <a:bodyPr/>
          <a:lstStyle/>
          <a:p>
            <a:fld id="{111C2939-9489-409A-B9DD-3BED54740520}" type="datetimeFigureOut">
              <a:rPr lang="en-US" smtClean="0"/>
              <a:t>11/7/2009</a:t>
            </a:fld>
            <a:endParaRPr lang="en-US"/>
          </a:p>
        </p:txBody>
      </p:sp>
      <p:sp>
        <p:nvSpPr>
          <p:cNvPr id="3" name="Footer Placeholder 2" title=""/>
          <p:cNvSpPr>
            <a:spLocks noGrp="1"/>
          </p:cNvSpPr>
          <p:nvPr>
            <p:ph type="ftr" sz="quarter" idx="1"/>
          </p:nvPr>
        </p:nvSpPr>
        <p:spPr/>
        <p:txBody>
          <a:bodyPr/>
          <a:lstStyle/>
          <a:p>
            <a:endParaRPr lang="en-US"/>
          </a:p>
        </p:txBody>
      </p:sp>
      <p:sp>
        <p:nvSpPr>
          <p:cNvPr id="4" name="Slide Number Placeholder 3" title=""/>
          <p:cNvSpPr>
            <a:spLocks noGrp="1"/>
          </p:cNvSpPr>
          <p:nvPr>
            <p:ph type="sldNum" sz="quarter" idx="2"/>
          </p:nvPr>
        </p:nvSpPr>
        <p:spPr/>
        <p:txBody>
          <a:bodyPr/>
          <a:lstStyle/>
          <a:p>
            <a:fld id="{93AE1883-0942-4AA3-9DB2-9C7C3A0314B1}" type="slidenum">
              <a:rPr lang="en-US" smtClean="0"/>
              <a:t>‹#›</a:t>
            </a:fld>
            <a:endParaRPr lang="en-US"/>
          </a:p>
        </p:txBody>
      </p:sp>
    </p:spTree>
  </p:cSld>
  <p:clrMapOvr>
    <a:masterClrMapping/>
  </p:clrMapOvr>
  <p:transition/>
  <p:timing/>
</p:sldLayout>
</file>

<file path=ppt/slideLayouts/slideLayout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Tx" preserve="1">
  <p:cSld name="Content with Caption">
    <p:spTree>
      <p:nvGrpSpPr>
        <p:cNvPr id="1" name="" title=""/>
        <p:cNvGrpSpPr/>
        <p:nvPr/>
      </p:nvGrpSpPr>
      <p:grpSpPr>
        <a:xfrm>
          <a:off x="0" y="0"/>
          <a:ext cx="0" cy="0"/>
        </a:xfrm>
      </p:grpSpPr>
      <p:sp>
        <p:nvSpPr>
          <p:cNvPr id="2" name="Title 1" title=""/>
          <p:cNvSpPr>
            <a:spLocks noGrp="1"/>
          </p:cNvSpPr>
          <p:nvPr>
            <p:ph type="title"/>
          </p:nvPr>
        </p:nvSpPr>
        <p:spPr/>
        <p:txBody>
          <a:bodyPr anchor="b"/>
          <a:lstStyle>
            <a:lvl1pPr algn="l">
              <a:defRPr sz="2000" b="1"/>
            </a:lvl1pPr>
          </a:lstStyle>
          <a:p>
            <a:r>
              <a:rPr lang="en-US" smtClean="0"/>
              <a:t>Click to edit Master title style</a:t>
            </a:r>
            <a:endParaRPr lang="en-US"/>
          </a:p>
        </p:txBody>
      </p:sp>
      <p:sp>
        <p:nvSpPr>
          <p:cNvPr id="3" name="Content Placeholder 2" title=""/>
          <p:cNvSpPr>
            <a:spLocks noGrp="1"/>
          </p:cNvSpPr>
          <p:nvPr>
            <p:ph idx="1"/>
          </p:nvPr>
        </p:nvSpPr>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title=""/>
          <p:cNvSpPr>
            <a:spLocks noGrp="1"/>
          </p:cNvSpPr>
          <p:nvPr>
            <p:ph type="body" sz="half" idx="2"/>
          </p:nvPr>
        </p:nvSpPr>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r>
              <a:rPr lang="en-US" smtClean="0"/>
              <a:t>Click to edit Master text styles</a:t>
            </a:r>
          </a:p>
        </p:txBody>
      </p:sp>
      <p:sp>
        <p:nvSpPr>
          <p:cNvPr id="5" name="Date Placeholder 4" title=""/>
          <p:cNvSpPr>
            <a:spLocks noGrp="1"/>
          </p:cNvSpPr>
          <p:nvPr>
            <p:ph type="dt" sz="half" idx="3"/>
          </p:nvPr>
        </p:nvSpPr>
        <p:spPr/>
        <p:txBody>
          <a:bodyPr/>
          <a:lstStyle/>
          <a:p>
            <a:fld id="{BC9CD1F1-9D0B-41C2-8576-0A95A0AF324E}" type="datetimeFigureOut">
              <a:rPr lang="en-US" smtClean="0"/>
              <a:t>11/7/2009</a:t>
            </a:fld>
            <a:endParaRPr lang="en-US"/>
          </a:p>
        </p:txBody>
      </p:sp>
      <p:sp>
        <p:nvSpPr>
          <p:cNvPr id="6" name="Footer Placeholder 5" title=""/>
          <p:cNvSpPr>
            <a:spLocks noGrp="1"/>
          </p:cNvSpPr>
          <p:nvPr>
            <p:ph type="ftr" sz="quarter" idx="4"/>
          </p:nvPr>
        </p:nvSpPr>
        <p:spPr/>
        <p:txBody>
          <a:bodyPr/>
          <a:lstStyle/>
          <a:p>
            <a:endParaRPr lang="en-US"/>
          </a:p>
        </p:txBody>
      </p:sp>
      <p:sp>
        <p:nvSpPr>
          <p:cNvPr id="7" name="Slide Number Placeholder 6" title=""/>
          <p:cNvSpPr>
            <a:spLocks noGrp="1"/>
          </p:cNvSpPr>
          <p:nvPr>
            <p:ph type="sldNum" sz="quarter" idx="5"/>
          </p:nvPr>
        </p:nvSpPr>
        <p:spPr/>
        <p:txBody>
          <a:bodyPr/>
          <a:lstStyle/>
          <a:p>
            <a:fld id="{93AE1883-0942-4AA3-9DB2-9C7C3A0314B1}" type="slidenum">
              <a:rPr lang="en-US" smtClean="0"/>
              <a:t>‹#›</a:t>
            </a:fld>
            <a:endParaRPr lang="en-US"/>
          </a:p>
        </p:txBody>
      </p:sp>
    </p:spTree>
  </p:cSld>
  <p:clrMapOvr>
    <a:masterClrMapping/>
  </p:clrMapOvr>
  <p:transition/>
  <p:timing/>
</p:sldLayout>
</file>

<file path=ppt/slideLayouts/slideLayout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picTx" preserve="1">
  <p:cSld name="Picture with Caption">
    <p:spTree>
      <p:nvGrpSpPr>
        <p:cNvPr id="1" name="" title=""/>
        <p:cNvGrpSpPr/>
        <p:nvPr/>
      </p:nvGrpSpPr>
      <p:grpSpPr>
        <a:xfrm>
          <a:off x="0" y="0"/>
          <a:ext cx="0" cy="0"/>
        </a:xfrm>
      </p:grpSpPr>
      <p:sp>
        <p:nvSpPr>
          <p:cNvPr id="2" name="Title 1" title=""/>
          <p:cNvSpPr>
            <a:spLocks noGrp="1"/>
          </p:cNvSpPr>
          <p:nvPr>
            <p:ph type="title"/>
          </p:nvPr>
        </p:nvSpPr>
        <p:spPr/>
        <p:txBody>
          <a:bodyPr anchor="b"/>
          <a:lstStyle>
            <a:lvl1pPr algn="l">
              <a:defRPr sz="2000" b="1"/>
            </a:lvl1pPr>
          </a:lstStyle>
          <a:p>
            <a:r>
              <a:rPr lang="en-US" smtClean="0"/>
              <a:t>Click to edit Master title style</a:t>
            </a:r>
            <a:endParaRPr lang="en-US"/>
          </a:p>
        </p:txBody>
      </p:sp>
      <p:sp>
        <p:nvSpPr>
          <p:cNvPr id="3" name="Picture Placeholder 2" title=""/>
          <p:cNvSpPr>
            <a:spLocks noGrp="1"/>
          </p:cNvSpPr>
          <p:nvPr>
            <p:ph type="pic" idx="1"/>
          </p:nvPr>
        </p:nvSpPr>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title=""/>
          <p:cNvSpPr>
            <a:spLocks noGrp="1"/>
          </p:cNvSpPr>
          <p:nvPr>
            <p:ph type="body" sz="half" idx="2"/>
          </p:nvPr>
        </p:nvSpPr>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r>
              <a:rPr lang="en-US" smtClean="0"/>
              <a:t>Click to edit Master text styles</a:t>
            </a:r>
          </a:p>
        </p:txBody>
      </p:sp>
      <p:sp>
        <p:nvSpPr>
          <p:cNvPr id="5" name="Date Placeholder 4" title=""/>
          <p:cNvSpPr>
            <a:spLocks noGrp="1"/>
          </p:cNvSpPr>
          <p:nvPr>
            <p:ph type="dt" sz="half" idx="3"/>
          </p:nvPr>
        </p:nvSpPr>
        <p:spPr/>
        <p:txBody>
          <a:bodyPr/>
          <a:lstStyle/>
          <a:p>
            <a:fld id="{22580E2A-065D-482D-AF0F-D4EA1DE87215}" type="datetimeFigureOut">
              <a:rPr lang="en-US" smtClean="0"/>
              <a:t>11/7/2009</a:t>
            </a:fld>
            <a:endParaRPr lang="en-US"/>
          </a:p>
        </p:txBody>
      </p:sp>
      <p:sp>
        <p:nvSpPr>
          <p:cNvPr id="6" name="Footer Placeholder 5" title=""/>
          <p:cNvSpPr>
            <a:spLocks noGrp="1"/>
          </p:cNvSpPr>
          <p:nvPr>
            <p:ph type="ftr" sz="quarter" idx="4"/>
          </p:nvPr>
        </p:nvSpPr>
        <p:spPr/>
        <p:txBody>
          <a:bodyPr/>
          <a:lstStyle/>
          <a:p>
            <a:endParaRPr lang="en-US"/>
          </a:p>
        </p:txBody>
      </p:sp>
      <p:sp>
        <p:nvSpPr>
          <p:cNvPr id="7" name="Slide Number Placeholder 6" title=""/>
          <p:cNvSpPr>
            <a:spLocks noGrp="1"/>
          </p:cNvSpPr>
          <p:nvPr>
            <p:ph type="sldNum" sz="quarter" idx="5"/>
          </p:nvPr>
        </p:nvSpPr>
        <p:spPr/>
        <p:txBody>
          <a:bodyPr/>
          <a:lstStyle/>
          <a:p>
            <a:fld id="{93AE1883-0942-4AA3-9DB2-9C7C3A0314B1}" type="slidenum">
              <a:rPr lang="en-US" smtClean="0"/>
              <a:t>‹#›</a:t>
            </a:fld>
            <a:endParaRPr lang="en-US"/>
          </a:p>
        </p:txBody>
      </p:sp>
    </p:spTree>
  </p:cSld>
  <p:clrMapOvr>
    <a:masterClrMapping/>
  </p:clrMapOvr>
  <p:transition/>
  <p:timing/>
</p:sldLayout>
</file>

<file path=ppt/slideMasters/_rels/slideMaster1.xml.rels>&#65279;<?xml version="1.0" encoding="utf-8" standalone="yes"?><Relationships xmlns="http://schemas.openxmlformats.org/package/2006/relationships"><Relationship Id="rId1" Type="http://schemas.openxmlformats.org/officeDocument/2006/relationships/slideLayout" Target="../slideLayouts/slideLayout1.xml" /><Relationship Id="rId10" Type="http://schemas.openxmlformats.org/officeDocument/2006/relationships/slideLayout" Target="../slideLayouts/slideLayout10.xml" /><Relationship Id="rId11" Type="http://schemas.openxmlformats.org/officeDocument/2006/relationships/slideLayout" Target="../slideLayouts/slideLayout11.xml" /><Relationship Id="rId12" Type="http://schemas.openxmlformats.org/officeDocument/2006/relationships/theme" Target="../theme/theme1.xml" /><Relationship Id="rId2" Type="http://schemas.openxmlformats.org/officeDocument/2006/relationships/slideLayout" Target="../slideLayouts/slideLayout2.xml" /><Relationship Id="rId3" Type="http://schemas.openxmlformats.org/officeDocument/2006/relationships/slideLayout" Target="../slideLayouts/slideLayout3.xml" /><Relationship Id="rId4" Type="http://schemas.openxmlformats.org/officeDocument/2006/relationships/slideLayout" Target="../slideLayouts/slideLayout4.xml" /><Relationship Id="rId5" Type="http://schemas.openxmlformats.org/officeDocument/2006/relationships/slideLayout" Target="../slideLayouts/slideLayout5.xml" /><Relationship Id="rId6" Type="http://schemas.openxmlformats.org/officeDocument/2006/relationships/slideLayout" Target="../slideLayouts/slideLayout6.xml" /><Relationship Id="rId7" Type="http://schemas.openxmlformats.org/officeDocument/2006/relationships/slideLayout" Target="../slideLayouts/slideLayout7.xml" /><Relationship Id="rId8" Type="http://schemas.openxmlformats.org/officeDocument/2006/relationships/slideLayout" Target="../slideLayouts/slideLayout8.xml" /><Relationship Id="rId9" Type="http://schemas.openxmlformats.org/officeDocument/2006/relationships/slideLayout" Target="../slideLayouts/slideLayout9.xml" /></Relationships>
</file>

<file path=ppt/slideMasters/_rels/slideMaster2.xml.rels>&#65279;<?xml version="1.0" encoding="utf-8" standalone="yes"?><Relationships xmlns="http://schemas.openxmlformats.org/package/2006/relationships"><Relationship Id="rId1" Type="http://schemas.openxmlformats.org/officeDocument/2006/relationships/slideLayout" Target="../slideLayouts/slideLayout12.xml" /><Relationship Id="rId2" Type="http://schemas.openxmlformats.org/officeDocument/2006/relationships/slideLayout" Target="../slideLayouts/slideLayout13.xml" /><Relationship Id="rId3" Type="http://schemas.openxmlformats.org/officeDocument/2006/relationships/slideLayout" Target="../slideLayouts/slideLayout14.xml" /><Relationship Id="rId4" Type="http://schemas.openxmlformats.org/officeDocument/2006/relationships/slideLayout" Target="../slideLayouts/slideLayout15.xml" /><Relationship Id="rId5" Type="http://schemas.openxmlformats.org/officeDocument/2006/relationships/slideLayout" Target="../slideLayouts/slideLayout16.xml" /><Relationship Id="rId6" Type="http://schemas.openxmlformats.org/officeDocument/2006/relationships/theme" Target="../theme/theme2.xml" /></Relationships>
</file>

<file path=ppt/slideMasters/slideMaster1.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Ref idx="1001">
        <a:schemeClr val="bg1"/>
      </p:bgRef>
    </p:bg>
    <p:spTree>
      <p:nvGrpSpPr>
        <p:cNvPr id="1" name="" title=""/>
        <p:cNvGrpSpPr/>
        <p:nvPr/>
      </p:nvGrpSpPr>
      <p:grpSpPr>
        <a:xfrm>
          <a:off x="0" y="0"/>
          <a:ext cx="0" cy="0"/>
        </a:xfrm>
      </p:grpSpPr>
      <p:sp>
        <p:nvSpPr>
          <p:cNvPr id="2" name="Title Placeholder 1" title=""/>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title=""/>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title=""/>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8FD0B7A-F5DD-4F40-B4CB-3B2C354B893A}" type="datetimeFigureOut">
              <a:rPr lang="en-US" smtClean="0"/>
              <a:t>11/7/2009</a:t>
            </a:fld>
            <a:endParaRPr lang="en-US"/>
          </a:p>
        </p:txBody>
      </p:sp>
      <p:sp>
        <p:nvSpPr>
          <p:cNvPr id="5" name="Footer Placeholder 4" title=""/>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title=""/>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3AE1883-0942-4AA3-9DB2-9C7C3A0314B1}"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Ref idx="1001">
        <a:schemeClr val="bg1"/>
      </p:bgRef>
    </p:bg>
    <p:spTree>
      <p:nvGrpSpPr>
        <p:cNvPr id="1" name=""/>
        <p:cNvGrpSpPr/>
        <p:nvPr/>
      </p:nvGrpSpPr>
      <p:grpSpPr>
        <a:xfrm>
          <a:off x="0" y="0"/>
          <a:ext cx="0" cy="0"/>
        </a:xfrm>
      </p:grpSpPr>
    </p:spTree>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Lst>
  <p:transition/>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&#65279;<?xml version="1.0" encoding="utf-8" standalone="yes"?><Relationships xmlns="http://schemas.openxmlformats.org/package/2006/relationships"><Relationship Id="rId1" Type="http://schemas.openxmlformats.org/officeDocument/2006/relationships/slideLayout" Target="../slideLayouts/slideLayout13.xml" /><Relationship Id="rId10" Type="http://schemas.openxmlformats.org/officeDocument/2006/relationships/tags" Target="../tags/tag5.xml" /><Relationship Id="rId11" Type="http://schemas.openxmlformats.org/officeDocument/2006/relationships/tags" Target="../tags/tag6.xml" /><Relationship Id="rId12" Type="http://schemas.openxmlformats.org/officeDocument/2006/relationships/image" Target="../media/image10.png" /><Relationship Id="rId13" Type="http://schemas.openxmlformats.org/officeDocument/2006/relationships/tags" Target="../tags/tag7.xml" /><Relationship Id="rId2" Type="http://schemas.openxmlformats.org/officeDocument/2006/relationships/notesSlide" Target="../notesSlides/notesSlide1.xml" /><Relationship Id="rId3" Type="http://schemas.openxmlformats.org/officeDocument/2006/relationships/image" Target="../media/image7.jpeg" /><Relationship Id="rId4" Type="http://schemas.openxmlformats.org/officeDocument/2006/relationships/image" Target="../media/image8.png" /><Relationship Id="rId5" Type="http://schemas.openxmlformats.org/officeDocument/2006/relationships/image" Target="../media/image9.svg" /><Relationship Id="rId6" Type="http://schemas.openxmlformats.org/officeDocument/2006/relationships/tags" Target="../tags/tag1.xml" /><Relationship Id="rId7" Type="http://schemas.openxmlformats.org/officeDocument/2006/relationships/tags" Target="../tags/tag2.xml" /><Relationship Id="rId8" Type="http://schemas.openxmlformats.org/officeDocument/2006/relationships/tags" Target="../tags/tag3.xml" /><Relationship Id="rId9" Type="http://schemas.openxmlformats.org/officeDocument/2006/relationships/tags" Target="../tags/tag4.xml" /></Relationships>
</file>

<file path=ppt/slides/slide1.xml><?xml version="1.0" encoding="utf-8"?>
<p:sld xmlns:p="http://schemas.openxmlformats.org/presentationml/2006/main" xmlns:a="http://schemas.openxmlformats.org/drawingml/2006/main" xmlns:a14="http://schemas.microsoft.com/office/drawing/2010/main" xmlns:m="http://schemas.openxmlformats.org/officeDocument/2006/math" xmlns:mc="http://schemas.openxmlformats.org/markup-compatibility/2006" xmlns:p14="http://schemas.microsoft.com/office/powerpoint/2010/main" xmlns:p15="http://schemas.microsoft.com/office/powerpoint/2012/main" xmlns:p159="http://schemas.microsoft.com/office/powerpoint/2015/09/main" xmlns:r="http://schemas.openxmlformats.org/officeDocument/2006/relationships" xmlns:w="http://schemas.openxmlformats.org/wordprocessingml/2006/main" xmlns:wp="http://schemas.openxmlformats.org/drawingml/2006/wordprocessingDrawing">
  <p:cSld name="">
    <p:spTree>
      <p:nvGrpSpPr>
        <p:cNvPr id="1" name=""/>
        <p:cNvGrpSpPr/>
        <p:nvPr/>
      </p:nvGrpSpPr>
      <p:grpSpPr>
        <a:xfrm>
          <a:off x="0" y="0"/>
          <a:ext cx="0" cy="0"/>
        </a:xfrm>
      </p:grpSpPr>
      <p:sp>
        <p:nvSpPr>
          <p:cNvPr id="2" name="文本框 1"/>
          <p:cNvSpPr txBox="1"/>
          <p:nvPr/>
        </p:nvSpPr>
        <p:spPr>
          <a:xfrm>
            <a:off x="1055370" y="1130935"/>
            <a:ext cx="8798560" cy="579120"/>
          </a:xfrm>
          <a:prstGeom prst="rect">
            <a:avLst/>
          </a:prstGeom>
          <a:noFill/>
        </p:spPr>
        <p:txBody>
          <a:bodyPr rtlCol="0" wrap="square">
            <a:spAutoFit/>
          </a:bodyPr>
          <a:lstStyle>
            <a:defPPr>
              <a:defRPr lang="zh-CN"/>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r>
              <a:rPr sz="3200">
                <a:solidFill>
                  <a:srgbClr val="17456C"/>
                </a:solidFill>
                <a:latin charset="-122" panose="02010600030101010101" typeface="庞门正道标题体"/>
              </a:rPr>
              <a:t>模板文字模板文字...</a:t>
            </a:r>
          </a:p>
        </p:txBody>
      </p:sp>
      <p:pic>
        <p:nvPicPr>
          <p:cNvPr id="9" name="图片 8"/>
          <p:cNvPicPr>
            <a:picLocks noChangeAspect="1"/>
          </p:cNvPicPr>
          <p:nvPr/>
        </p:nvPicPr>
        <p:blipFill>
          <a:blip r:embed="rId3">
            <a:extLst>
              <a:ext uri="{28A0092B-C50C-407E-A947-70E740481C1C}">
                <a14:useLocalDpi val="0"/>
              </a:ext>
            </a:extLst>
          </a:blip>
          <a:stretch>
            <a:fillRect/>
          </a:stretch>
        </p:blipFill>
        <p:spPr>
          <a:xfrm>
            <a:off x="0" y="6096"/>
            <a:ext cx="12192000" cy="6851904"/>
          </a:xfrm>
          <a:prstGeom prst="rect">
            <a:avLst/>
          </a:prstGeom>
        </p:spPr>
      </p:pic>
      <p:sp>
        <p:nvSpPr>
          <p:cNvPr id="12" name="矩形 11"/>
          <p:cNvSpPr/>
          <p:nvPr/>
        </p:nvSpPr>
        <p:spPr>
          <a:xfrm>
            <a:off x="0" y="0"/>
            <a:ext cx="12192000" cy="1143000"/>
          </a:xfrm>
          <a:prstGeom prst="rect">
            <a:avLst/>
          </a:prstGeom>
          <a:solidFill>
            <a:srgbClr val="3F48C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defPPr>
              <a:defRPr lang="zh-CN"/>
            </a:defPPr>
            <a:lvl1pPr algn="l" defTabSz="914400" eaLnBrk="1" hangingPunct="1" latinLnBrk="0" marL="0" rtl="0">
              <a:defRPr kern="1200" sz="1800">
                <a:solidFill>
                  <a:srgbClr val="FFFFFF"/>
                </a:solidFill>
                <a:latin typeface="Calibri"/>
                <a:ea typeface="+mn-ea"/>
                <a:cs typeface="+mn-cs"/>
              </a:defRPr>
            </a:lvl1pPr>
            <a:lvl2pPr algn="l" defTabSz="914400" eaLnBrk="1" hangingPunct="1" latinLnBrk="0" marL="457200" rtl="0">
              <a:defRPr kern="1200" sz="1800">
                <a:solidFill>
                  <a:srgbClr val="FFFFFF"/>
                </a:solidFill>
                <a:latin typeface="Calibri"/>
                <a:ea typeface="+mn-ea"/>
                <a:cs typeface="+mn-cs"/>
              </a:defRPr>
            </a:lvl2pPr>
            <a:lvl3pPr algn="l" defTabSz="914400" eaLnBrk="1" hangingPunct="1" latinLnBrk="0" marL="914400" rtl="0">
              <a:defRPr kern="1200" sz="1800">
                <a:solidFill>
                  <a:srgbClr val="FFFFFF"/>
                </a:solidFill>
                <a:latin typeface="Calibri"/>
                <a:ea typeface="+mn-ea"/>
                <a:cs typeface="+mn-cs"/>
              </a:defRPr>
            </a:lvl3pPr>
            <a:lvl4pPr algn="l" defTabSz="914400" eaLnBrk="1" hangingPunct="1" latinLnBrk="0" marL="1371600" rtl="0">
              <a:defRPr kern="1200" sz="1800">
                <a:solidFill>
                  <a:srgbClr val="FFFFFF"/>
                </a:solidFill>
                <a:latin typeface="Calibri"/>
                <a:ea typeface="+mn-ea"/>
                <a:cs typeface="+mn-cs"/>
              </a:defRPr>
            </a:lvl4pPr>
            <a:lvl5pPr algn="l" defTabSz="914400" eaLnBrk="1" hangingPunct="1" latinLnBrk="0" marL="1828800" rtl="0">
              <a:defRPr kern="1200" sz="1800">
                <a:solidFill>
                  <a:srgbClr val="FFFFFF"/>
                </a:solidFill>
                <a:latin typeface="Calibri"/>
                <a:ea typeface="+mn-ea"/>
                <a:cs typeface="+mn-cs"/>
              </a:defRPr>
            </a:lvl5pPr>
            <a:lvl6pPr algn="l" defTabSz="914400" eaLnBrk="1" hangingPunct="1" latinLnBrk="0" marL="2286000" rtl="0">
              <a:defRPr kern="1200" sz="1800">
                <a:solidFill>
                  <a:srgbClr val="FFFFFF"/>
                </a:solidFill>
                <a:latin typeface="Calibri"/>
                <a:ea typeface="+mn-ea"/>
                <a:cs typeface="+mn-cs"/>
              </a:defRPr>
            </a:lvl6pPr>
            <a:lvl7pPr algn="l" defTabSz="914400" eaLnBrk="1" hangingPunct="1" latinLnBrk="0" marL="2743200" rtl="0">
              <a:defRPr kern="1200" sz="1800">
                <a:solidFill>
                  <a:srgbClr val="FFFFFF"/>
                </a:solidFill>
                <a:latin typeface="Calibri"/>
                <a:ea typeface="+mn-ea"/>
                <a:cs typeface="+mn-cs"/>
              </a:defRPr>
            </a:lvl7pPr>
            <a:lvl8pPr algn="l" defTabSz="914400" eaLnBrk="1" hangingPunct="1" latinLnBrk="0" marL="3200400" rtl="0">
              <a:defRPr kern="1200" sz="1800">
                <a:solidFill>
                  <a:srgbClr val="FFFFFF"/>
                </a:solidFill>
                <a:latin typeface="Calibri"/>
                <a:ea typeface="+mn-ea"/>
                <a:cs typeface="+mn-cs"/>
              </a:defRPr>
            </a:lvl8pPr>
            <a:lvl9pPr algn="l" defTabSz="914400" eaLnBrk="1" hangingPunct="1" latinLnBrk="0" marL="3657600" rtl="0">
              <a:defRPr kern="1200" sz="1800">
                <a:solidFill>
                  <a:srgbClr val="FFFFFF"/>
                </a:solidFill>
                <a:latin typeface="Calibri"/>
                <a:ea typeface="+mn-ea"/>
                <a:cs typeface="+mn-cs"/>
              </a:defRPr>
            </a:lvl9pPr>
          </a:lstStyle>
          <a:p>
            <a:pPr algn="ctr" defTabSz="914400" eaLnBrk="1" fontAlgn="auto" hangingPunct="1" indent="0" latinLnBrk="0" lvl="0" marL="0" marR="0" rtl="0">
              <a:lnSpc>
                <a:spcPct val="100000"/>
              </a:lnSpc>
              <a:spcBef>
                <a:spcPct val="0"/>
              </a:spcBef>
              <a:spcAft>
                <a:spcPct val="0"/>
              </a:spcAft>
              <a:buClrTx/>
              <a:buSzTx/>
              <a:buFontTx/>
              <a:buNone/>
              <a:defRPr/>
            </a:pPr>
            <a:endParaRPr altLang="en-US" b="0" baseline="0" cap="none" i="0" kern="1200" kumimoji="0" lang="zh-CN" noProof="0" normalizeH="0" spc="0" strike="noStrike" sz="1800" u="none">
              <a:ln>
                <a:noFill/>
              </a:ln>
              <a:solidFill>
                <a:prstClr val="white"/>
              </a:solidFill>
              <a:effectLst/>
              <a:uLnTx/>
              <a:uFillTx/>
              <a:latin charset="-122" panose="00000500000000000000" pitchFamily="2" typeface="印品黑体"/>
              <a:ea charset="-122" panose="00000500000000000000" pitchFamily="2" typeface="印品黑体"/>
              <a:cs typeface="+mn-cs"/>
              <a:sym charset="-122" panose="00000500000000000000" pitchFamily="2" typeface="印品黑体"/>
            </a:endParaRPr>
          </a:p>
        </p:txBody>
      </p:sp>
      <p:sp>
        <p:nvSpPr>
          <p:cNvPr id="13" name="文本框 89"/>
          <p:cNvSpPr txBox="1">
            <a:spLocks noChangeArrowheads="1"/>
          </p:cNvSpPr>
          <p:nvPr/>
        </p:nvSpPr>
        <p:spPr bwMode="auto">
          <a:xfrm>
            <a:off x="1377315" y="206375"/>
            <a:ext cx="7162165" cy="51816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defPPr>
              <a:defRPr lang="zh-CN"/>
            </a:defPPr>
            <a:lvl1pPr algn="l" defTabSz="914400" eaLnBrk="1" hangingPunct="1" latinLnBrk="0" marL="0" rtl="0">
              <a:defRPr kern="1200" sz="1800">
                <a:solidFill>
                  <a:schemeClr val="tx1"/>
                </a:solidFill>
                <a:latin charset="0" panose="020f0502020204030204" pitchFamily="34" typeface="Calibri"/>
                <a:ea charset="-122" panose="02010600030101010101" pitchFamily="2" typeface="宋体"/>
                <a:cs typeface="+mn-cs"/>
              </a:defRPr>
            </a:lvl1pPr>
            <a:lvl2pPr algn="l" defTabSz="914400" eaLnBrk="1" hangingPunct="1" indent="-285750" latinLnBrk="0" marL="742950" rtl="0">
              <a:defRPr kern="1200" sz="1800">
                <a:solidFill>
                  <a:schemeClr val="tx1"/>
                </a:solidFill>
                <a:latin charset="0" panose="020f0502020204030204" pitchFamily="34" typeface="Calibri"/>
                <a:ea charset="-122" panose="02010600030101010101" pitchFamily="2" typeface="宋体"/>
                <a:cs typeface="+mn-cs"/>
              </a:defRPr>
            </a:lvl2pPr>
            <a:lvl3pPr algn="l" defTabSz="914400" eaLnBrk="1" hangingPunct="1" indent="-228600" latinLnBrk="0" marL="1143000" rtl="0">
              <a:defRPr kern="1200" sz="1800">
                <a:solidFill>
                  <a:schemeClr val="tx1"/>
                </a:solidFill>
                <a:latin charset="0" panose="020f0502020204030204" pitchFamily="34" typeface="Calibri"/>
                <a:ea charset="-122" panose="02010600030101010101" pitchFamily="2" typeface="宋体"/>
                <a:cs typeface="+mn-cs"/>
              </a:defRPr>
            </a:lvl3pPr>
            <a:lvl4pPr algn="l" defTabSz="914400" eaLnBrk="1" hangingPunct="1" indent="-228600" latinLnBrk="0" marL="1600200" rtl="0">
              <a:defRPr kern="1200" sz="1800">
                <a:solidFill>
                  <a:schemeClr val="tx1"/>
                </a:solidFill>
                <a:latin charset="0" panose="020f0502020204030204" pitchFamily="34" typeface="Calibri"/>
                <a:ea charset="-122" panose="02010600030101010101" pitchFamily="2" typeface="宋体"/>
                <a:cs typeface="+mn-cs"/>
              </a:defRPr>
            </a:lvl4pPr>
            <a:lvl5pPr algn="l" defTabSz="914400" eaLnBrk="1" hangingPunct="1" indent="-228600" latinLnBrk="0" marL="2057400" rtl="0">
              <a:defRPr kern="1200" sz="1800">
                <a:solidFill>
                  <a:schemeClr val="tx1"/>
                </a:solidFill>
                <a:latin charset="0" panose="020f0502020204030204" pitchFamily="34" typeface="Calibri"/>
                <a:ea charset="-122" panose="02010600030101010101" pitchFamily="2" typeface="宋体"/>
                <a:cs typeface="+mn-cs"/>
              </a:defRPr>
            </a:lvl5pPr>
            <a:lvl6pPr algn="l" defTabSz="914400" eaLnBrk="1" fontAlgn="base" hangingPunct="1" indent="-228600" latinLnBrk="0" marL="2514600" rtl="0">
              <a:spcBef>
                <a:spcPct val="0"/>
              </a:spcBef>
              <a:spcAft>
                <a:spcPct val="0"/>
              </a:spcAft>
              <a:defRPr kern="1200" sz="1800">
                <a:solidFill>
                  <a:schemeClr val="tx1"/>
                </a:solidFill>
                <a:latin charset="0" panose="020f0502020204030204" pitchFamily="34" typeface="Calibri"/>
                <a:ea charset="-122" panose="02010600030101010101" pitchFamily="2" typeface="宋体"/>
                <a:cs typeface="+mn-cs"/>
              </a:defRPr>
            </a:lvl6pPr>
            <a:lvl7pPr algn="l" defTabSz="914400" eaLnBrk="1" fontAlgn="base" hangingPunct="1" indent="-228600" latinLnBrk="0" marL="2971800" rtl="0">
              <a:spcBef>
                <a:spcPct val="0"/>
              </a:spcBef>
              <a:spcAft>
                <a:spcPct val="0"/>
              </a:spcAft>
              <a:defRPr kern="1200" sz="1800">
                <a:solidFill>
                  <a:schemeClr val="tx1"/>
                </a:solidFill>
                <a:latin charset="0" panose="020f0502020204030204" pitchFamily="34" typeface="Calibri"/>
                <a:ea charset="-122" panose="02010600030101010101" pitchFamily="2" typeface="宋体"/>
                <a:cs typeface="+mn-cs"/>
              </a:defRPr>
            </a:lvl7pPr>
            <a:lvl8pPr algn="l" defTabSz="914400" eaLnBrk="1" fontAlgn="base" hangingPunct="1" indent="-228600" latinLnBrk="0" marL="3429000" rtl="0">
              <a:spcBef>
                <a:spcPct val="0"/>
              </a:spcBef>
              <a:spcAft>
                <a:spcPct val="0"/>
              </a:spcAft>
              <a:defRPr kern="1200" sz="1800">
                <a:solidFill>
                  <a:schemeClr val="tx1"/>
                </a:solidFill>
                <a:latin charset="0" panose="020f0502020204030204" pitchFamily="34" typeface="Calibri"/>
                <a:ea charset="-122" panose="02010600030101010101" pitchFamily="2" typeface="宋体"/>
                <a:cs typeface="+mn-cs"/>
              </a:defRPr>
            </a:lvl8pPr>
            <a:lvl9pPr algn="l" defTabSz="914400" eaLnBrk="1" fontAlgn="base" hangingPunct="1" indent="-228600" latinLnBrk="0" marL="3886200" rtl="0">
              <a:spcBef>
                <a:spcPct val="0"/>
              </a:spcBef>
              <a:spcAft>
                <a:spcPct val="0"/>
              </a:spcAft>
              <a:defRPr kern="1200" sz="1800">
                <a:solidFill>
                  <a:schemeClr val="tx1"/>
                </a:solidFill>
                <a:latin charset="0" panose="020f0502020204030204" pitchFamily="34" typeface="Calibri"/>
                <a:ea charset="-122" panose="02010600030101010101" pitchFamily="2" typeface="宋体"/>
                <a:cs typeface="+mn-cs"/>
              </a:defRPr>
            </a:lvl9pPr>
          </a:lstStyle>
          <a:p>
            <a:pPr algn="ctr">
              <a:spcBef>
                <a:spcPct val="0"/>
              </a:spcBef>
              <a:spcAft>
                <a:spcPct val="0"/>
              </a:spcAft>
            </a:pPr>
            <a:r>
              <a:rPr sz="2800">
                <a:solidFill>
                  <a:srgbClr val="FFFFFF"/>
                </a:solidFill>
                <a:latin charset="-122" panose="00000500000000000000" pitchFamily="2" typeface="印品黑体"/>
              </a:rPr>
              <a:t>模板文字模板文字...</a:t>
            </a:r>
          </a:p>
        </p:txBody>
      </p:sp>
      <p:sp>
        <p:nvSpPr>
          <p:cNvPr id="14" name="矩形 13"/>
          <p:cNvSpPr/>
          <p:nvPr/>
        </p:nvSpPr>
        <p:spPr>
          <a:xfrm>
            <a:off x="1498600" y="647700"/>
            <a:ext cx="2331720" cy="321945"/>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noAutofit/>
          </a:bodyPr>
          <a:lstStyle>
            <a:defPPr>
              <a:defRPr lang="zh-CN"/>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pPr algn="dist">
              <a:spcBef>
                <a:spcPct val="0"/>
              </a:spcBef>
              <a:spcAft>
                <a:spcPct val="0"/>
              </a:spcAft>
            </a:pPr>
            <a:r>
              <a:rPr sz="1600">
                <a:solidFill>
                  <a:srgbClr val="FFFFFF"/>
                </a:solidFill>
                <a:latin charset="-122" panose="00000500000000000000" pitchFamily="2" typeface="印品黑体"/>
              </a:rPr>
              <a:t>模板文字模板文字...</a:t>
            </a:r>
          </a:p>
        </p:txBody>
      </p:sp>
      <p:cxnSp>
        <p:nvCxnSpPr>
          <p:cNvPr id="15" name="直接连接符 14"/>
          <p:cNvCxnSpPr/>
          <p:nvPr/>
        </p:nvCxnSpPr>
        <p:spPr>
          <a:xfrm flipH="1">
            <a:off x="1260585" y="144166"/>
            <a:ext cx="0" cy="836105"/>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pic>
        <p:nvPicPr>
          <p:cNvPr descr="警告" id="24" name="图形 23"/>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70071" y="274471"/>
            <a:ext cx="705800" cy="705800"/>
          </a:xfrm>
          <a:prstGeom prst="rect">
            <a:avLst/>
          </a:prstGeom>
        </p:spPr>
      </p:pic>
      <p:grpSp>
        <p:nvGrpSpPr>
          <p:cNvPr id="25" name="组合 24"/>
          <p:cNvGrpSpPr/>
          <p:nvPr/>
        </p:nvGrpSpPr>
        <p:grpSpPr>
          <a:xfrm>
            <a:off x="3295650" y="1536700"/>
            <a:ext cx="6324600" cy="4572000"/>
            <a:chOff x="960" y="2640"/>
            <a:chExt cx="9960" cy="7200"/>
          </a:xfrm>
        </p:grpSpPr>
      </p:grpSp>
      <p:sp>
        <p:nvSpPr>
          <p:cNvPr id="28" name="文本占位符 5"/>
          <p:cNvSpPr>
            <a:spLocks noGrp="1"/>
          </p:cNvSpPr>
          <p:nvPr>
            <p:custDataLst>
              <p:tags r:id="rId6"/>
            </p:custDataLst>
          </p:nvPr>
        </p:nvSpPr>
        <p:spPr>
          <a:xfrm>
            <a:off x="3448050" y="1943100"/>
            <a:ext cx="7956550" cy="609600"/>
          </a:xfrm>
          <a:prstGeom prst="rect">
            <a:avLst/>
          </a:prstGeom>
          <a:noFill/>
        </p:spPr>
        <p:txBody>
          <a:bodyPr anchor="t" bIns="0" lIns="0" rIns="0" rtlCol="0" tIns="0" vert="horz"/>
          <a:lstStyle>
            <a:defPPr>
              <a:defRPr lang="zh-CN"/>
            </a:defPPr>
            <a:lvl1pPr algn="l" defTabSz="914400" eaLnBrk="1" hangingPunct="1" indent="0" latinLnBrk="0" marL="0" rtl="0">
              <a:lnSpc>
                <a:spcPct val="125000"/>
              </a:lnSpc>
              <a:spcBef>
                <a:spcPct val="0"/>
              </a:spcBef>
              <a:spcAft>
                <a:spcPct val="0"/>
              </a:spcAft>
              <a:buFont charset="0" pitchFamily="34" typeface="Arial"/>
              <a:buNone/>
              <a:defRPr b="0" kern="1200" spc="0" sz="1600">
                <a:solidFill>
                  <a:schemeClr val="tx1"/>
                </a:solidFill>
                <a:latin typeface="+mn-ea"/>
                <a:ea typeface="+mn-ea"/>
                <a:cs typeface="+mn-cs"/>
              </a:defRPr>
            </a:lvl1pPr>
            <a:lvl2pPr algn="l" defTabSz="914400" eaLnBrk="1" hangingPunct="1" indent="0" latinLnBrk="0" marL="685800" rtl="0">
              <a:lnSpc>
                <a:spcPct val="130000"/>
              </a:lnSpc>
              <a:spcBef>
                <a:spcPts val="500"/>
              </a:spcBef>
              <a:buFont charset="0" pitchFamily="34" typeface="Arial"/>
              <a:buChar char="•"/>
              <a:defRPr kern="1200" spc="0" sz="2000">
                <a:solidFill>
                  <a:schemeClr val="tx1"/>
                </a:solidFill>
                <a:latin typeface="+mn-ea"/>
                <a:ea typeface="+mn-ea"/>
                <a:cs typeface="+mn-cs"/>
              </a:defRPr>
            </a:lvl2pPr>
            <a:lvl3pPr algn="l" defTabSz="914400" eaLnBrk="1" hangingPunct="1" indent="0" latinLnBrk="0" marL="1143000" rtl="0">
              <a:lnSpc>
                <a:spcPct val="130000"/>
              </a:lnSpc>
              <a:spcBef>
                <a:spcPts val="500"/>
              </a:spcBef>
              <a:buFont charset="0" pitchFamily="34" typeface="Arial"/>
              <a:buChar char="•"/>
              <a:defRPr kern="1200" spc="0" sz="1800">
                <a:solidFill>
                  <a:schemeClr val="tx1"/>
                </a:solidFill>
                <a:latin typeface="+mn-ea"/>
                <a:ea typeface="+mn-ea"/>
                <a:cs typeface="+mn-cs"/>
              </a:defRPr>
            </a:lvl3pPr>
            <a:lvl4pPr algn="l" defTabSz="914400" eaLnBrk="1" hangingPunct="1" indent="0" latinLnBrk="0" marL="1600200" rtl="0">
              <a:lnSpc>
                <a:spcPct val="130000"/>
              </a:lnSpc>
              <a:spcBef>
                <a:spcPts val="500"/>
              </a:spcBef>
              <a:buFont charset="0" pitchFamily="34" typeface="Arial"/>
              <a:buChar char="•"/>
              <a:defRPr kern="1200" spc="0" sz="1800">
                <a:solidFill>
                  <a:schemeClr val="tx1"/>
                </a:solidFill>
                <a:latin typeface="+mn-ea"/>
                <a:ea typeface="+mn-ea"/>
                <a:cs typeface="+mn-cs"/>
              </a:defRPr>
            </a:lvl4pPr>
            <a:lvl5pPr algn="l" defTabSz="914400" eaLnBrk="1" hangingPunct="1" indent="0" latinLnBrk="0" marL="2057400" rtl="0">
              <a:lnSpc>
                <a:spcPct val="130000"/>
              </a:lnSpc>
              <a:spcBef>
                <a:spcPts val="500"/>
              </a:spcBef>
              <a:buFont charset="0" pitchFamily="34" typeface="Arial"/>
              <a:buChar char="•"/>
              <a:defRPr kern="1200" spc="0" sz="1800">
                <a:solidFill>
                  <a:schemeClr val="tx1"/>
                </a:solidFill>
                <a:latin typeface="+mn-ea"/>
                <a:ea typeface="+mn-ea"/>
                <a:cs typeface="+mn-cs"/>
              </a:defRPr>
            </a:lvl5pPr>
            <a:lvl6pPr algn="l" defTabSz="914400" eaLnBrk="1" hangingPunct="1" indent="-228600" latinLnBrk="0" marL="2514600" rtl="0">
              <a:lnSpc>
                <a:spcPct val="90000"/>
              </a:lnSpc>
              <a:spcBef>
                <a:spcPts val="500"/>
              </a:spcBef>
              <a:buFont charset="0"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itchFamily="34" typeface="Arial"/>
              <a:buChar char="•"/>
              <a:defRPr kern="1200" sz="1800">
                <a:solidFill>
                  <a:schemeClr val="tx1"/>
                </a:solidFill>
                <a:latin typeface="+mn-lt"/>
                <a:ea typeface="+mn-ea"/>
                <a:cs typeface="+mn-cs"/>
              </a:defRPr>
            </a:lvl9pPr>
          </a:lstStyle>
          <a:p>
            <a:pPr algn="l"/>
            <a:r>
              <a:rPr>
                <a:solidFill>
                  <a:srgbClr val="000000"/>
                </a:solidFill>
                <a:latin charset="-122" panose="020b0503020204020204" pitchFamily="34" typeface="微软雅黑"/>
              </a:rPr>
              <a:t>模板文字模板文字...</a:t>
            </a:r>
          </a:p>
        </p:txBody>
      </p:sp>
      <p:sp>
        <p:nvSpPr>
          <p:cNvPr id="31" name="文本占位符 8"/>
          <p:cNvSpPr>
            <a:spLocks noGrp="1"/>
          </p:cNvSpPr>
          <p:nvPr>
            <p:custDataLst>
              <p:tags r:id="rId7"/>
            </p:custDataLst>
          </p:nvPr>
        </p:nvSpPr>
        <p:spPr>
          <a:xfrm>
            <a:off x="3448050" y="3759200"/>
            <a:ext cx="7956550" cy="609600"/>
          </a:xfrm>
          <a:prstGeom prst="rect">
            <a:avLst/>
          </a:prstGeom>
          <a:noFill/>
        </p:spPr>
        <p:txBody>
          <a:bodyPr anchor="t" bIns="0" lIns="0" rIns="0" rtlCol="0" tIns="0" vert="horz"/>
          <a:lstStyle>
            <a:defPPr>
              <a:defRPr lang="zh-CN"/>
            </a:defPPr>
            <a:lvl1pPr algn="l" defTabSz="914400" eaLnBrk="1" hangingPunct="1" indent="0" latinLnBrk="0" marL="0" rtl="0">
              <a:lnSpc>
                <a:spcPct val="125000"/>
              </a:lnSpc>
              <a:spcBef>
                <a:spcPct val="0"/>
              </a:spcBef>
              <a:spcAft>
                <a:spcPct val="0"/>
              </a:spcAft>
              <a:buFont charset="0" pitchFamily="34" typeface="Arial"/>
              <a:buNone/>
              <a:defRPr b="0" kern="1200" spc="0" sz="1600">
                <a:solidFill>
                  <a:schemeClr val="tx1"/>
                </a:solidFill>
                <a:latin typeface="+mn-ea"/>
                <a:ea typeface="+mn-ea"/>
                <a:cs typeface="+mn-cs"/>
              </a:defRPr>
            </a:lvl1pPr>
            <a:lvl2pPr algn="l" defTabSz="914400" eaLnBrk="1" hangingPunct="1" indent="0" latinLnBrk="0" marL="685800" rtl="0">
              <a:lnSpc>
                <a:spcPct val="130000"/>
              </a:lnSpc>
              <a:spcBef>
                <a:spcPts val="500"/>
              </a:spcBef>
              <a:buFont charset="0" pitchFamily="34" typeface="Arial"/>
              <a:buChar char="•"/>
              <a:defRPr kern="1200" spc="0" sz="2000">
                <a:solidFill>
                  <a:schemeClr val="tx1"/>
                </a:solidFill>
                <a:latin typeface="+mn-ea"/>
                <a:ea typeface="+mn-ea"/>
                <a:cs typeface="+mn-cs"/>
              </a:defRPr>
            </a:lvl2pPr>
            <a:lvl3pPr algn="l" defTabSz="914400" eaLnBrk="1" hangingPunct="1" indent="0" latinLnBrk="0" marL="1143000" rtl="0">
              <a:lnSpc>
                <a:spcPct val="130000"/>
              </a:lnSpc>
              <a:spcBef>
                <a:spcPts val="500"/>
              </a:spcBef>
              <a:buFont charset="0" pitchFamily="34" typeface="Arial"/>
              <a:buChar char="•"/>
              <a:defRPr kern="1200" spc="0" sz="1800">
                <a:solidFill>
                  <a:schemeClr val="tx1"/>
                </a:solidFill>
                <a:latin typeface="+mn-ea"/>
                <a:ea typeface="+mn-ea"/>
                <a:cs typeface="+mn-cs"/>
              </a:defRPr>
            </a:lvl3pPr>
            <a:lvl4pPr algn="l" defTabSz="914400" eaLnBrk="1" hangingPunct="1" indent="0" latinLnBrk="0" marL="1600200" rtl="0">
              <a:lnSpc>
                <a:spcPct val="130000"/>
              </a:lnSpc>
              <a:spcBef>
                <a:spcPts val="500"/>
              </a:spcBef>
              <a:buFont charset="0" pitchFamily="34" typeface="Arial"/>
              <a:buChar char="•"/>
              <a:defRPr kern="1200" spc="0" sz="1800">
                <a:solidFill>
                  <a:schemeClr val="tx1"/>
                </a:solidFill>
                <a:latin typeface="+mn-ea"/>
                <a:ea typeface="+mn-ea"/>
                <a:cs typeface="+mn-cs"/>
              </a:defRPr>
            </a:lvl4pPr>
            <a:lvl5pPr algn="l" defTabSz="914400" eaLnBrk="1" hangingPunct="1" indent="0" latinLnBrk="0" marL="2057400" rtl="0">
              <a:lnSpc>
                <a:spcPct val="130000"/>
              </a:lnSpc>
              <a:spcBef>
                <a:spcPts val="500"/>
              </a:spcBef>
              <a:buFont charset="0" pitchFamily="34" typeface="Arial"/>
              <a:buChar char="•"/>
              <a:defRPr kern="1200" spc="0" sz="1800">
                <a:solidFill>
                  <a:schemeClr val="tx1"/>
                </a:solidFill>
                <a:latin typeface="+mn-ea"/>
                <a:ea typeface="+mn-ea"/>
                <a:cs typeface="+mn-cs"/>
              </a:defRPr>
            </a:lvl5pPr>
            <a:lvl6pPr algn="l" defTabSz="914400" eaLnBrk="1" hangingPunct="1" indent="-228600" latinLnBrk="0" marL="2514600" rtl="0">
              <a:lnSpc>
                <a:spcPct val="90000"/>
              </a:lnSpc>
              <a:spcBef>
                <a:spcPts val="500"/>
              </a:spcBef>
              <a:buFont charset="0"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itchFamily="34" typeface="Arial"/>
              <a:buChar char="•"/>
              <a:defRPr kern="1200" sz="1800">
                <a:solidFill>
                  <a:schemeClr val="tx1"/>
                </a:solidFill>
                <a:latin typeface="+mn-lt"/>
                <a:ea typeface="+mn-ea"/>
                <a:cs typeface="+mn-cs"/>
              </a:defRPr>
            </a:lvl9pPr>
          </a:lstStyle>
          <a:p>
            <a:pPr algn="l"/>
            <a:r>
              <a:rPr>
                <a:solidFill>
                  <a:srgbClr val="000000"/>
                </a:solidFill>
                <a:latin charset="-122" panose="020b0503020204020204" pitchFamily="34" typeface="微软雅黑"/>
              </a:rPr>
              <a:t>模板文字模板文字...</a:t>
            </a:r>
          </a:p>
        </p:txBody>
      </p:sp>
      <p:sp>
        <p:nvSpPr>
          <p:cNvPr id="34" name="文本占位符 11"/>
          <p:cNvSpPr>
            <a:spLocks noGrp="1"/>
          </p:cNvSpPr>
          <p:nvPr>
            <p:custDataLst>
              <p:tags r:id="rId8"/>
            </p:custDataLst>
          </p:nvPr>
        </p:nvSpPr>
        <p:spPr>
          <a:xfrm>
            <a:off x="3448050" y="5397500"/>
            <a:ext cx="7956550" cy="609600"/>
          </a:xfrm>
          <a:prstGeom prst="rect">
            <a:avLst/>
          </a:prstGeom>
          <a:noFill/>
        </p:spPr>
        <p:txBody>
          <a:bodyPr anchor="t" bIns="0" lIns="0" rIns="0" rtlCol="0" tIns="0" vert="horz"/>
          <a:lstStyle>
            <a:defPPr>
              <a:defRPr lang="zh-CN"/>
            </a:defPPr>
            <a:lvl1pPr algn="l" defTabSz="914400" eaLnBrk="1" hangingPunct="1" indent="0" latinLnBrk="0" marL="0" rtl="0">
              <a:lnSpc>
                <a:spcPct val="125000"/>
              </a:lnSpc>
              <a:spcBef>
                <a:spcPct val="0"/>
              </a:spcBef>
              <a:spcAft>
                <a:spcPct val="0"/>
              </a:spcAft>
              <a:buFont charset="0" pitchFamily="34" typeface="Arial"/>
              <a:buNone/>
              <a:defRPr b="0" kern="1200" spc="0" sz="1600">
                <a:solidFill>
                  <a:schemeClr val="tx1"/>
                </a:solidFill>
                <a:latin typeface="+mn-ea"/>
                <a:ea typeface="+mn-ea"/>
                <a:cs typeface="+mn-cs"/>
              </a:defRPr>
            </a:lvl1pPr>
            <a:lvl2pPr algn="l" defTabSz="914400" eaLnBrk="1" hangingPunct="1" indent="0" latinLnBrk="0" marL="685800" rtl="0">
              <a:lnSpc>
                <a:spcPct val="130000"/>
              </a:lnSpc>
              <a:spcBef>
                <a:spcPts val="500"/>
              </a:spcBef>
              <a:buFont charset="0" pitchFamily="34" typeface="Arial"/>
              <a:buChar char="•"/>
              <a:defRPr kern="1200" spc="0" sz="2000">
                <a:solidFill>
                  <a:schemeClr val="tx1"/>
                </a:solidFill>
                <a:latin typeface="+mn-ea"/>
                <a:ea typeface="+mn-ea"/>
                <a:cs typeface="+mn-cs"/>
              </a:defRPr>
            </a:lvl2pPr>
            <a:lvl3pPr algn="l" defTabSz="914400" eaLnBrk="1" hangingPunct="1" indent="0" latinLnBrk="0" marL="1143000" rtl="0">
              <a:lnSpc>
                <a:spcPct val="130000"/>
              </a:lnSpc>
              <a:spcBef>
                <a:spcPts val="500"/>
              </a:spcBef>
              <a:buFont charset="0" pitchFamily="34" typeface="Arial"/>
              <a:buChar char="•"/>
              <a:defRPr kern="1200" spc="0" sz="1800">
                <a:solidFill>
                  <a:schemeClr val="tx1"/>
                </a:solidFill>
                <a:latin typeface="+mn-ea"/>
                <a:ea typeface="+mn-ea"/>
                <a:cs typeface="+mn-cs"/>
              </a:defRPr>
            </a:lvl3pPr>
            <a:lvl4pPr algn="l" defTabSz="914400" eaLnBrk="1" hangingPunct="1" indent="0" latinLnBrk="0" marL="1600200" rtl="0">
              <a:lnSpc>
                <a:spcPct val="130000"/>
              </a:lnSpc>
              <a:spcBef>
                <a:spcPts val="500"/>
              </a:spcBef>
              <a:buFont charset="0" pitchFamily="34" typeface="Arial"/>
              <a:buChar char="•"/>
              <a:defRPr kern="1200" spc="0" sz="1800">
                <a:solidFill>
                  <a:schemeClr val="tx1"/>
                </a:solidFill>
                <a:latin typeface="+mn-ea"/>
                <a:ea typeface="+mn-ea"/>
                <a:cs typeface="+mn-cs"/>
              </a:defRPr>
            </a:lvl4pPr>
            <a:lvl5pPr algn="l" defTabSz="914400" eaLnBrk="1" hangingPunct="1" indent="0" latinLnBrk="0" marL="2057400" rtl="0">
              <a:lnSpc>
                <a:spcPct val="130000"/>
              </a:lnSpc>
              <a:spcBef>
                <a:spcPts val="500"/>
              </a:spcBef>
              <a:buFont charset="0" pitchFamily="34" typeface="Arial"/>
              <a:buChar char="•"/>
              <a:defRPr kern="1200" spc="0" sz="1800">
                <a:solidFill>
                  <a:schemeClr val="tx1"/>
                </a:solidFill>
                <a:latin typeface="+mn-ea"/>
                <a:ea typeface="+mn-ea"/>
                <a:cs typeface="+mn-cs"/>
              </a:defRPr>
            </a:lvl5pPr>
            <a:lvl6pPr algn="l" defTabSz="914400" eaLnBrk="1" hangingPunct="1" indent="-228600" latinLnBrk="0" marL="2514600" rtl="0">
              <a:lnSpc>
                <a:spcPct val="90000"/>
              </a:lnSpc>
              <a:spcBef>
                <a:spcPts val="500"/>
              </a:spcBef>
              <a:buFont charset="0"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itchFamily="34" typeface="Arial"/>
              <a:buChar char="•"/>
              <a:defRPr kern="1200" sz="1800">
                <a:solidFill>
                  <a:schemeClr val="tx1"/>
                </a:solidFill>
                <a:latin typeface="+mn-lt"/>
                <a:ea typeface="+mn-ea"/>
                <a:cs typeface="+mn-cs"/>
              </a:defRPr>
            </a:lvl9pPr>
          </a:lstStyle>
          <a:p>
            <a:r>
              <a:rPr>
                <a:solidFill>
                  <a:srgbClr val="000000"/>
                </a:solidFill>
                <a:latin charset="-122" panose="020b0503020204020204" pitchFamily="34" typeface="微软雅黑"/>
              </a:rPr>
              <a:t>模板文字模板文字...</a:t>
            </a:r>
          </a:p>
        </p:txBody>
      </p:sp>
      <p:grpSp>
        <p:nvGrpSpPr>
          <p:cNvPr id="1025" name="组合 1024"/>
          <p:cNvGrpSpPr/>
          <p:nvPr/>
        </p:nvGrpSpPr>
        <p:grpSpPr>
          <a:xfrm>
            <a:off x="3295650" y="1536700"/>
            <a:ext cx="6324600" cy="4572000"/>
            <a:chExt cx="21600" cy="21600"/>
          </a:xfrm>
        </p:grpSpPr>
      </p:grpSp>
      <p:grpSp>
        <p:nvGrpSpPr>
          <p:cNvPr id="48" name="组合 47"/>
          <p:cNvGrpSpPr/>
          <p:nvPr/>
        </p:nvGrpSpPr>
        <p:grpSpPr>
          <a:xfrm>
            <a:off x="3296920" y="3352800"/>
            <a:ext cx="6323330" cy="1181100"/>
            <a:chOff x="642" y="5280"/>
            <a:chExt cx="9958" cy="1860"/>
          </a:xfrm>
        </p:grpSpPr>
        <p:sp>
          <p:nvSpPr>
            <p:cNvPr id="30" name="文本占位符 7"/>
            <p:cNvSpPr>
              <a:spLocks noGrp="1"/>
            </p:cNvSpPr>
            <p:nvPr>
              <p:custDataLst>
                <p:tags r:id="rId9"/>
              </p:custDataLst>
            </p:nvPr>
          </p:nvSpPr>
          <p:spPr>
            <a:xfrm>
              <a:off x="880" y="5280"/>
              <a:ext cx="9720" cy="640"/>
            </a:xfrm>
            <a:prstGeom prst="rect">
              <a:avLst/>
            </a:prstGeom>
            <a:noFill/>
          </p:spPr>
          <p:txBody>
            <a:bodyPr anchor="t" bIns="0" lIns="0" rIns="0" rtlCol="0" tIns="0" vert="horz">
              <a:normAutofit/>
            </a:bodyPr>
            <a:lstStyle>
              <a:defPPr>
                <a:defRPr lang="zh-CN"/>
              </a:defPPr>
              <a:lvl1pPr algn="l" defTabSz="914400" eaLnBrk="1" hangingPunct="1" indent="0" latinLnBrk="0" marL="0" rtl="0">
                <a:lnSpc>
                  <a:spcPct val="111000"/>
                </a:lnSpc>
                <a:spcBef>
                  <a:spcPct val="0"/>
                </a:spcBef>
                <a:spcAft>
                  <a:spcPct val="0"/>
                </a:spcAft>
                <a:buFont charset="0" pitchFamily="34" typeface="Arial"/>
                <a:buNone/>
                <a:defRPr b="0" kern="1200" spc="0" sz="2400">
                  <a:solidFill>
                    <a:schemeClr val="tx1"/>
                  </a:solidFill>
                  <a:latin typeface="+mn-ea"/>
                  <a:ea typeface="+mn-ea"/>
                  <a:cs typeface="+mn-cs"/>
                </a:defRPr>
              </a:lvl1pPr>
              <a:lvl2pPr algn="l" defTabSz="914400" eaLnBrk="1" hangingPunct="1" indent="0" latinLnBrk="0" marL="685800" rtl="0">
                <a:lnSpc>
                  <a:spcPct val="130000"/>
                </a:lnSpc>
                <a:spcBef>
                  <a:spcPts val="500"/>
                </a:spcBef>
                <a:buFont charset="0" pitchFamily="34" typeface="Arial"/>
                <a:buChar char="•"/>
                <a:defRPr kern="1200" spc="0" sz="2000">
                  <a:solidFill>
                    <a:schemeClr val="tx1"/>
                  </a:solidFill>
                  <a:latin typeface="+mn-ea"/>
                  <a:ea typeface="+mn-ea"/>
                  <a:cs typeface="+mn-cs"/>
                </a:defRPr>
              </a:lvl2pPr>
              <a:lvl3pPr algn="l" defTabSz="914400" eaLnBrk="1" hangingPunct="1" indent="0" latinLnBrk="0" marL="1143000" rtl="0">
                <a:lnSpc>
                  <a:spcPct val="130000"/>
                </a:lnSpc>
                <a:spcBef>
                  <a:spcPts val="500"/>
                </a:spcBef>
                <a:buFont charset="0" pitchFamily="34" typeface="Arial"/>
                <a:buChar char="•"/>
                <a:defRPr kern="1200" spc="0" sz="1800">
                  <a:solidFill>
                    <a:schemeClr val="tx1"/>
                  </a:solidFill>
                  <a:latin typeface="+mn-ea"/>
                  <a:ea typeface="+mn-ea"/>
                  <a:cs typeface="+mn-cs"/>
                </a:defRPr>
              </a:lvl3pPr>
              <a:lvl4pPr algn="l" defTabSz="914400" eaLnBrk="1" hangingPunct="1" indent="0" latinLnBrk="0" marL="1600200" rtl="0">
                <a:lnSpc>
                  <a:spcPct val="130000"/>
                </a:lnSpc>
                <a:spcBef>
                  <a:spcPts val="500"/>
                </a:spcBef>
                <a:buFont charset="0" pitchFamily="34" typeface="Arial"/>
                <a:buChar char="•"/>
                <a:defRPr kern="1200" spc="0" sz="1800">
                  <a:solidFill>
                    <a:schemeClr val="tx1"/>
                  </a:solidFill>
                  <a:latin typeface="+mn-ea"/>
                  <a:ea typeface="+mn-ea"/>
                  <a:cs typeface="+mn-cs"/>
                </a:defRPr>
              </a:lvl4pPr>
              <a:lvl5pPr algn="l" defTabSz="914400" eaLnBrk="1" hangingPunct="1" indent="0" latinLnBrk="0" marL="2057400" rtl="0">
                <a:lnSpc>
                  <a:spcPct val="130000"/>
                </a:lnSpc>
                <a:spcBef>
                  <a:spcPts val="500"/>
                </a:spcBef>
                <a:buFont charset="0" pitchFamily="34" typeface="Arial"/>
                <a:buChar char="•"/>
                <a:defRPr kern="1200" spc="0" sz="1800">
                  <a:solidFill>
                    <a:schemeClr val="tx1"/>
                  </a:solidFill>
                  <a:latin typeface="+mn-ea"/>
                  <a:ea typeface="+mn-ea"/>
                  <a:cs typeface="+mn-cs"/>
                </a:defRPr>
              </a:lvl5pPr>
              <a:lvl6pPr algn="l" defTabSz="914400" eaLnBrk="1" hangingPunct="1" indent="-228600" latinLnBrk="0" marL="2514600" rtl="0">
                <a:lnSpc>
                  <a:spcPct val="90000"/>
                </a:lnSpc>
                <a:spcBef>
                  <a:spcPts val="500"/>
                </a:spcBef>
                <a:buFont charset="0"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itchFamily="34" typeface="Arial"/>
                <a:buChar char="•"/>
                <a:defRPr kern="1200" sz="1800">
                  <a:solidFill>
                    <a:schemeClr val="tx1"/>
                  </a:solidFill>
                  <a:latin typeface="+mn-lt"/>
                  <a:ea typeface="+mn-ea"/>
                  <a:cs typeface="+mn-cs"/>
                </a:defRPr>
              </a:lvl9pPr>
            </a:lstStyle>
            <a:p>
              <a:pPr algn="l"/>
              <a:r>
                <a:rPr sz="2000">
                  <a:solidFill>
                    <a:srgbClr val="C00000"/>
                  </a:solidFill>
                  <a:latin charset="-122" panose="020b0503020204020204" pitchFamily="34" typeface="微软雅黑"/>
                </a:rPr>
                <a:t>模板文字模板文字...</a:t>
              </a:r>
            </a:p>
          </p:txBody>
        </p:sp>
        <p:cxnSp>
          <p:nvCxnSpPr>
            <p:cNvPr id="44" name="直接连接符 43"/>
            <p:cNvCxnSpPr/>
            <p:nvPr/>
          </p:nvCxnSpPr>
          <p:spPr>
            <a:xfrm flipH="1">
              <a:off x="642" y="5400"/>
              <a:ext cx="0" cy="1741"/>
            </a:xfrm>
            <a:prstGeom prst="line">
              <a:avLst/>
            </a:prstGeom>
            <a:ln w="38100">
              <a:solidFill>
                <a:srgbClr val="3F48CC"/>
              </a:solidFill>
            </a:ln>
          </p:spPr>
          <p:style>
            <a:lnRef idx="2">
              <a:schemeClr val="accent1"/>
            </a:lnRef>
            <a:fillRef idx="0">
              <a:srgbClr val="FFFFFF"/>
            </a:fillRef>
            <a:effectRef idx="0">
              <a:srgbClr val="FFFFFF"/>
            </a:effectRef>
            <a:fontRef idx="minor">
              <a:schemeClr val="tx1"/>
            </a:fontRef>
          </p:style>
        </p:cxnSp>
      </p:grpSp>
      <p:grpSp>
        <p:nvGrpSpPr>
          <p:cNvPr id="49" name="组合 48"/>
          <p:cNvGrpSpPr/>
          <p:nvPr/>
        </p:nvGrpSpPr>
        <p:grpSpPr>
          <a:xfrm>
            <a:off x="3296920" y="4991100"/>
            <a:ext cx="6323330" cy="1104900"/>
            <a:chOff x="642" y="7860"/>
            <a:chExt cx="9958" cy="1740"/>
          </a:xfrm>
        </p:grpSpPr>
        <p:sp>
          <p:nvSpPr>
            <p:cNvPr id="33" name="文本占位符 10"/>
            <p:cNvSpPr>
              <a:spLocks noGrp="1"/>
            </p:cNvSpPr>
            <p:nvPr>
              <p:custDataLst>
                <p:tags r:id="rId10"/>
              </p:custDataLst>
            </p:nvPr>
          </p:nvSpPr>
          <p:spPr>
            <a:xfrm>
              <a:off x="880" y="7860"/>
              <a:ext cx="9720" cy="640"/>
            </a:xfrm>
            <a:prstGeom prst="rect">
              <a:avLst/>
            </a:prstGeom>
            <a:noFill/>
          </p:spPr>
          <p:txBody>
            <a:bodyPr anchor="t" bIns="0" lIns="0" rIns="0" rtlCol="0" tIns="0" vert="horz">
              <a:normAutofit/>
            </a:bodyPr>
            <a:lstStyle>
              <a:defPPr>
                <a:defRPr lang="zh-CN"/>
              </a:defPPr>
              <a:lvl1pPr algn="l" defTabSz="914400" eaLnBrk="1" hangingPunct="1" indent="0" latinLnBrk="0" marL="0" rtl="0">
                <a:lnSpc>
                  <a:spcPct val="111000"/>
                </a:lnSpc>
                <a:spcBef>
                  <a:spcPct val="0"/>
                </a:spcBef>
                <a:spcAft>
                  <a:spcPct val="0"/>
                </a:spcAft>
                <a:buFont charset="0" pitchFamily="34" typeface="Arial"/>
                <a:buNone/>
                <a:defRPr b="0" kern="1200" spc="0" sz="2400">
                  <a:solidFill>
                    <a:schemeClr val="tx1"/>
                  </a:solidFill>
                  <a:latin typeface="+mn-ea"/>
                  <a:ea typeface="+mn-ea"/>
                  <a:cs typeface="+mn-cs"/>
                </a:defRPr>
              </a:lvl1pPr>
              <a:lvl2pPr algn="l" defTabSz="914400" eaLnBrk="1" hangingPunct="1" indent="0" latinLnBrk="0" marL="685800" rtl="0">
                <a:lnSpc>
                  <a:spcPct val="130000"/>
                </a:lnSpc>
                <a:spcBef>
                  <a:spcPts val="500"/>
                </a:spcBef>
                <a:buFont charset="0" pitchFamily="34" typeface="Arial"/>
                <a:buChar char="•"/>
                <a:defRPr kern="1200" spc="0" sz="2000">
                  <a:solidFill>
                    <a:schemeClr val="tx1"/>
                  </a:solidFill>
                  <a:latin typeface="+mn-ea"/>
                  <a:ea typeface="+mn-ea"/>
                  <a:cs typeface="+mn-cs"/>
                </a:defRPr>
              </a:lvl2pPr>
              <a:lvl3pPr algn="l" defTabSz="914400" eaLnBrk="1" hangingPunct="1" indent="0" latinLnBrk="0" marL="1143000" rtl="0">
                <a:lnSpc>
                  <a:spcPct val="130000"/>
                </a:lnSpc>
                <a:spcBef>
                  <a:spcPts val="500"/>
                </a:spcBef>
                <a:buFont charset="0" pitchFamily="34" typeface="Arial"/>
                <a:buChar char="•"/>
                <a:defRPr kern="1200" spc="0" sz="1800">
                  <a:solidFill>
                    <a:schemeClr val="tx1"/>
                  </a:solidFill>
                  <a:latin typeface="+mn-ea"/>
                  <a:ea typeface="+mn-ea"/>
                  <a:cs typeface="+mn-cs"/>
                </a:defRPr>
              </a:lvl3pPr>
              <a:lvl4pPr algn="l" defTabSz="914400" eaLnBrk="1" hangingPunct="1" indent="0" latinLnBrk="0" marL="1600200" rtl="0">
                <a:lnSpc>
                  <a:spcPct val="130000"/>
                </a:lnSpc>
                <a:spcBef>
                  <a:spcPts val="500"/>
                </a:spcBef>
                <a:buFont charset="0" pitchFamily="34" typeface="Arial"/>
                <a:buChar char="•"/>
                <a:defRPr kern="1200" spc="0" sz="1800">
                  <a:solidFill>
                    <a:schemeClr val="tx1"/>
                  </a:solidFill>
                  <a:latin typeface="+mn-ea"/>
                  <a:ea typeface="+mn-ea"/>
                  <a:cs typeface="+mn-cs"/>
                </a:defRPr>
              </a:lvl4pPr>
              <a:lvl5pPr algn="l" defTabSz="914400" eaLnBrk="1" hangingPunct="1" indent="0" latinLnBrk="0" marL="2057400" rtl="0">
                <a:lnSpc>
                  <a:spcPct val="130000"/>
                </a:lnSpc>
                <a:spcBef>
                  <a:spcPts val="500"/>
                </a:spcBef>
                <a:buFont charset="0" pitchFamily="34" typeface="Arial"/>
                <a:buChar char="•"/>
                <a:defRPr kern="1200" spc="0" sz="1800">
                  <a:solidFill>
                    <a:schemeClr val="tx1"/>
                  </a:solidFill>
                  <a:latin typeface="+mn-ea"/>
                  <a:ea typeface="+mn-ea"/>
                  <a:cs typeface="+mn-cs"/>
                </a:defRPr>
              </a:lvl5pPr>
              <a:lvl6pPr algn="l" defTabSz="914400" eaLnBrk="1" hangingPunct="1" indent="-228600" latinLnBrk="0" marL="2514600" rtl="0">
                <a:lnSpc>
                  <a:spcPct val="90000"/>
                </a:lnSpc>
                <a:spcBef>
                  <a:spcPts val="500"/>
                </a:spcBef>
                <a:buFont charset="0"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itchFamily="34" typeface="Arial"/>
                <a:buChar char="•"/>
                <a:defRPr kern="1200" sz="1800">
                  <a:solidFill>
                    <a:schemeClr val="tx1"/>
                  </a:solidFill>
                  <a:latin typeface="+mn-lt"/>
                  <a:ea typeface="+mn-ea"/>
                  <a:cs typeface="+mn-cs"/>
                </a:defRPr>
              </a:lvl9pPr>
            </a:lstStyle>
            <a:p>
              <a:pPr algn="l"/>
              <a:r>
                <a:rPr sz="2000">
                  <a:solidFill>
                    <a:srgbClr val="C00000"/>
                  </a:solidFill>
                  <a:latin charset="-122" panose="020b0503020204020204" pitchFamily="34" typeface="微软雅黑"/>
                </a:rPr>
                <a:t>模板文字模板文字...</a:t>
              </a:r>
            </a:p>
          </p:txBody>
        </p:sp>
        <p:cxnSp>
          <p:nvCxnSpPr>
            <p:cNvPr id="46" name="直接连接符 45"/>
            <p:cNvCxnSpPr/>
            <p:nvPr/>
          </p:nvCxnSpPr>
          <p:spPr>
            <a:xfrm flipH="1">
              <a:off x="642" y="7860"/>
              <a:ext cx="0" cy="1741"/>
            </a:xfrm>
            <a:prstGeom prst="line">
              <a:avLst/>
            </a:prstGeom>
            <a:ln w="38100">
              <a:solidFill>
                <a:srgbClr val="3F48CC"/>
              </a:solidFill>
            </a:ln>
          </p:spPr>
          <p:style>
            <a:lnRef idx="2">
              <a:schemeClr val="accent1"/>
            </a:lnRef>
            <a:fillRef idx="0">
              <a:srgbClr val="FFFFFF"/>
            </a:fillRef>
            <a:effectRef idx="0">
              <a:srgbClr val="FFFFFF"/>
            </a:effectRef>
            <a:fontRef idx="minor">
              <a:schemeClr val="tx1"/>
            </a:fontRef>
          </p:style>
        </p:cxnSp>
      </p:grpSp>
      <p:grpSp>
        <p:nvGrpSpPr>
          <p:cNvPr id="3" name="组合 2"/>
          <p:cNvGrpSpPr/>
          <p:nvPr/>
        </p:nvGrpSpPr>
        <p:grpSpPr>
          <a:xfrm>
            <a:off x="0" y="1143000"/>
            <a:ext cx="10349230" cy="5715000"/>
            <a:chOff x="0" y="1800"/>
            <a:chExt cx="16298" cy="9000"/>
          </a:xfrm>
        </p:grpSpPr>
        <p:grpSp>
          <p:nvGrpSpPr>
            <p:cNvPr id="47" name="组合 46"/>
            <p:cNvGrpSpPr/>
            <p:nvPr/>
          </p:nvGrpSpPr>
          <p:grpSpPr>
            <a:xfrm>
              <a:off x="5192" y="2420"/>
              <a:ext cx="11107" cy="2023"/>
              <a:chOff x="642" y="2420"/>
              <a:chExt cx="11107" cy="2023"/>
            </a:xfrm>
          </p:grpSpPr>
          <p:sp>
            <p:nvSpPr>
              <p:cNvPr id="27" name="文本占位符 4"/>
              <p:cNvSpPr>
                <a:spLocks noGrp="1"/>
              </p:cNvSpPr>
              <p:nvPr>
                <p:custDataLst>
                  <p:tags r:id="rId11"/>
                </p:custDataLst>
              </p:nvPr>
            </p:nvSpPr>
            <p:spPr>
              <a:xfrm>
                <a:off x="880" y="2420"/>
                <a:ext cx="10869" cy="640"/>
              </a:xfrm>
              <a:prstGeom prst="rect">
                <a:avLst/>
              </a:prstGeom>
              <a:noFill/>
            </p:spPr>
            <p:txBody>
              <a:bodyPr anchor="t" bIns="0" lIns="0" rIns="0" rtlCol="0" tIns="0" vert="horz"/>
              <a:lstStyle>
                <a:defPPr>
                  <a:defRPr lang="zh-CN"/>
                </a:defPPr>
                <a:lvl1pPr algn="l" defTabSz="914400" eaLnBrk="1" hangingPunct="1" indent="0" latinLnBrk="0" marL="0" rtl="0">
                  <a:lnSpc>
                    <a:spcPct val="111000"/>
                  </a:lnSpc>
                  <a:spcBef>
                    <a:spcPct val="0"/>
                  </a:spcBef>
                  <a:spcAft>
                    <a:spcPct val="0"/>
                  </a:spcAft>
                  <a:buFont charset="0" pitchFamily="34" typeface="Arial"/>
                  <a:buNone/>
                  <a:defRPr b="0" kern="1200" spc="0" sz="2400">
                    <a:solidFill>
                      <a:schemeClr val="tx1"/>
                    </a:solidFill>
                    <a:latin typeface="+mn-ea"/>
                    <a:ea typeface="+mn-ea"/>
                    <a:cs typeface="+mn-cs"/>
                  </a:defRPr>
                </a:lvl1pPr>
                <a:lvl2pPr algn="l" defTabSz="914400" eaLnBrk="1" hangingPunct="1" indent="0" latinLnBrk="0" marL="685800" rtl="0">
                  <a:lnSpc>
                    <a:spcPct val="130000"/>
                  </a:lnSpc>
                  <a:spcBef>
                    <a:spcPts val="500"/>
                  </a:spcBef>
                  <a:buFont charset="0" pitchFamily="34" typeface="Arial"/>
                  <a:buChar char="•"/>
                  <a:defRPr kern="1200" spc="0" sz="2000">
                    <a:solidFill>
                      <a:schemeClr val="tx1"/>
                    </a:solidFill>
                    <a:latin typeface="+mn-ea"/>
                    <a:ea typeface="+mn-ea"/>
                    <a:cs typeface="+mn-cs"/>
                  </a:defRPr>
                </a:lvl2pPr>
                <a:lvl3pPr algn="l" defTabSz="914400" eaLnBrk="1" hangingPunct="1" indent="0" latinLnBrk="0" marL="1143000" rtl="0">
                  <a:lnSpc>
                    <a:spcPct val="130000"/>
                  </a:lnSpc>
                  <a:spcBef>
                    <a:spcPts val="500"/>
                  </a:spcBef>
                  <a:buFont charset="0" pitchFamily="34" typeface="Arial"/>
                  <a:buChar char="•"/>
                  <a:defRPr kern="1200" spc="0" sz="1800">
                    <a:solidFill>
                      <a:schemeClr val="tx1"/>
                    </a:solidFill>
                    <a:latin typeface="+mn-ea"/>
                    <a:ea typeface="+mn-ea"/>
                    <a:cs typeface="+mn-cs"/>
                  </a:defRPr>
                </a:lvl3pPr>
                <a:lvl4pPr algn="l" defTabSz="914400" eaLnBrk="1" hangingPunct="1" indent="0" latinLnBrk="0" marL="1600200" rtl="0">
                  <a:lnSpc>
                    <a:spcPct val="130000"/>
                  </a:lnSpc>
                  <a:spcBef>
                    <a:spcPts val="500"/>
                  </a:spcBef>
                  <a:buFont charset="0" pitchFamily="34" typeface="Arial"/>
                  <a:buChar char="•"/>
                  <a:defRPr kern="1200" spc="0" sz="1800">
                    <a:solidFill>
                      <a:schemeClr val="tx1"/>
                    </a:solidFill>
                    <a:latin typeface="+mn-ea"/>
                    <a:ea typeface="+mn-ea"/>
                    <a:cs typeface="+mn-cs"/>
                  </a:defRPr>
                </a:lvl4pPr>
                <a:lvl5pPr algn="l" defTabSz="914400" eaLnBrk="1" hangingPunct="1" indent="0" latinLnBrk="0" marL="2057400" rtl="0">
                  <a:lnSpc>
                    <a:spcPct val="130000"/>
                  </a:lnSpc>
                  <a:spcBef>
                    <a:spcPts val="500"/>
                  </a:spcBef>
                  <a:buFont charset="0" pitchFamily="34" typeface="Arial"/>
                  <a:buChar char="•"/>
                  <a:defRPr kern="1200" spc="0" sz="1800">
                    <a:solidFill>
                      <a:schemeClr val="tx1"/>
                    </a:solidFill>
                    <a:latin typeface="+mn-ea"/>
                    <a:ea typeface="+mn-ea"/>
                    <a:cs typeface="+mn-cs"/>
                  </a:defRPr>
                </a:lvl5pPr>
                <a:lvl6pPr algn="l" defTabSz="914400" eaLnBrk="1" hangingPunct="1" indent="-228600" latinLnBrk="0" marL="2514600" rtl="0">
                  <a:lnSpc>
                    <a:spcPct val="90000"/>
                  </a:lnSpc>
                  <a:spcBef>
                    <a:spcPts val="500"/>
                  </a:spcBef>
                  <a:buFont charset="0"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itchFamily="34" typeface="Arial"/>
                  <a:buChar char="•"/>
                  <a:defRPr kern="1200" sz="1800">
                    <a:solidFill>
                      <a:schemeClr val="tx1"/>
                    </a:solidFill>
                    <a:latin typeface="+mn-lt"/>
                    <a:ea typeface="+mn-ea"/>
                    <a:cs typeface="+mn-cs"/>
                  </a:defRPr>
                </a:lvl9pPr>
              </a:lstStyle>
              <a:p>
                <a:r>
                  <a:rPr sz="1800">
                    <a:solidFill>
                      <a:srgbClr val="C00000"/>
                    </a:solidFill>
                    <a:latin charset="-122" panose="020b0503020204020204" pitchFamily="34" typeface="微软雅黑"/>
                  </a:rPr>
                  <a:t>模板文字模板文字...</a:t>
                </a:r>
              </a:p>
            </p:txBody>
          </p:sp>
          <p:cxnSp>
            <p:nvCxnSpPr>
              <p:cNvPr id="45" name="直接连接符 44"/>
              <p:cNvCxnSpPr/>
              <p:nvPr/>
            </p:nvCxnSpPr>
            <p:spPr>
              <a:xfrm flipH="1">
                <a:off x="642" y="2702"/>
                <a:ext cx="0" cy="1741"/>
              </a:xfrm>
              <a:prstGeom prst="line">
                <a:avLst/>
              </a:prstGeom>
              <a:ln w="38100">
                <a:solidFill>
                  <a:srgbClr val="3F48CC"/>
                </a:solidFill>
              </a:ln>
            </p:spPr>
            <p:style>
              <a:lnRef idx="2">
                <a:schemeClr val="accent1"/>
              </a:lnRef>
              <a:fillRef idx="0">
                <a:srgbClr val="FFFFFF"/>
              </a:fillRef>
              <a:effectRef idx="0">
                <a:srgbClr val="FFFFFF"/>
              </a:effectRef>
              <a:fontRef idx="minor">
                <a:schemeClr val="tx1"/>
              </a:fontRef>
            </p:style>
          </p:cxnSp>
        </p:grpSp>
        <p:pic>
          <p:nvPicPr>
            <p:cNvPr descr="43d17eb31fcf08bba65d56b8c6d41df2" id="17" name="内容占位符 16"/>
            <p:cNvPicPr>
              <a:picLocks noChangeAspect="1"/>
            </p:cNvPicPr>
            <p:nvPr>
              <p:custDataLst>
                <p:tags r:id="rId13"/>
              </p:custDataLst>
            </p:nvPr>
          </p:nvPicPr>
          <p:blipFill>
            <a:blip r:embed="rId12"/>
            <a:srcRect l="10578" r="10578"/>
            <a:stretch>
              <a:fillRect/>
            </a:stretch>
          </p:blipFill>
          <p:spPr>
            <a:xfrm>
              <a:off x="0" y="1800"/>
              <a:ext cx="4700" cy="9000"/>
            </a:xfrm>
            <a:custGeom>
              <a:avLst>
                <a:gd fmla="val 0" name="connisteX0"/>
                <a:gd fmla="val 0" name="connsiteY0"/>
                <a:gd fmla="val 100000" name="connisteX1"/>
                <a:gd fmla="val 0" name="connsiteY1"/>
                <a:gd fmla="val 100000" name="connisteX2"/>
                <a:gd fmla="val 100000" name="connsiteY2"/>
                <a:gd fmla="val 0" name="connisteX3"/>
                <a:gd fmla="val 100000" name="connsiteY3"/>
                <a:gd fmla="val 0" name="connisteX4"/>
                <a:gd fmla="val 0" name="connsiteY4"/>
              </a:avLst>
              <a:gdLst>
                <a:gd fmla="*/ 0 w 3581400" name="connisteX0-1"/>
                <a:gd fmla="*/ 0 h 6858000" name="connsiteY0-2"/>
                <a:gd fmla="*/ 3581400 w 3581400" name="connisteX1-3"/>
                <a:gd fmla="*/ 0 h 6858000" name="connsiteY1-4"/>
                <a:gd fmla="*/ 3581400 w 3581400" name="connisteX2-5"/>
                <a:gd fmla="*/ 6858000 h 6858000" name="connsiteY2-6"/>
                <a:gd fmla="*/ 0 w 3581400" name="connisteX3-7"/>
                <a:gd fmla="*/ 6858000 h 6858000" name="connsiteY3-8"/>
                <a:gd fmla="*/ 0 w 3581400" name="connisteX4-9"/>
                <a:gd fmla="*/ 0 h 6858000" name="connsiteY4-10"/>
              </a:gdLst>
              <a:cxnLst>
                <a:cxn ang="0">
                  <a:pos x="connisteX0" y="connsiteY0"/>
                </a:cxn>
                <a:cxn ang="0">
                  <a:pos x="connisteX1" y="connsiteY1"/>
                </a:cxn>
                <a:cxn ang="0">
                  <a:pos x="connisteX2" y="connsiteY2"/>
                </a:cxn>
                <a:cxn ang="0">
                  <a:pos x="connisteX3" y="connsiteY3"/>
                </a:cxn>
                <a:cxn ang="0">
                  <a:pos x="connisteX4" y="connsiteY4"/>
                </a:cxn>
                <a:cxn ang="0">
                  <a:pos x="connisteX0-1" y="connsiteY0-2"/>
                </a:cxn>
                <a:cxn ang="0">
                  <a:pos x="connisteX1-3" y="connsiteY1-4"/>
                </a:cxn>
                <a:cxn ang="0">
                  <a:pos x="connisteX2-5" y="connsiteY2-6"/>
                </a:cxn>
                <a:cxn ang="0">
                  <a:pos x="connisteX3-7" y="connsiteY3-8"/>
                </a:cxn>
                <a:cxn ang="0">
                  <a:pos x="connisteX4-9" y="connsiteY4-10"/>
                </a:cxn>
              </a:cxnLst>
              <a:rect b="b" l="l" r="r" t="t"/>
              <a:pathLst>
                <a:path h="6858000" w="3581400">
                  <a:moveTo>
                    <a:pt x="0" y="0"/>
                  </a:moveTo>
                  <a:lnTo>
                    <a:pt x="3581400" y="0"/>
                  </a:lnTo>
                  <a:lnTo>
                    <a:pt x="3581400" y="6858000"/>
                  </a:lnTo>
                  <a:lnTo>
                    <a:pt x="0" y="6858000"/>
                  </a:lnTo>
                  <a:lnTo>
                    <a:pt x="0" y="0"/>
                  </a:lnTo>
                  <a:close/>
                </a:path>
                <a:path h="6858000" w="3581400">
                  <a:moveTo>
                    <a:pt x="0" y="0"/>
                  </a:moveTo>
                  <a:lnTo>
                    <a:pt x="3581400" y="0"/>
                  </a:lnTo>
                  <a:lnTo>
                    <a:pt x="3581400" y="6858000"/>
                  </a:lnTo>
                  <a:lnTo>
                    <a:pt x="0" y="6858000"/>
                  </a:lnTo>
                  <a:lnTo>
                    <a:pt x="0" y="0"/>
                  </a:lnTo>
                  <a:close/>
                </a:path>
              </a:pathLst>
            </a:custGeom>
            <a:solidFill>
              <a:srgbClr val="DDDDDD"/>
            </a:solidFill>
            <a:ln>
              <a:noFill/>
            </a:ln>
          </p:spPr>
        </p:pic>
      </p:grpSp>
    </p:spTree>
  </p:cSld>
  <p:clrMapOvr>
    <a:masterClrMapping/>
  </p:clrMapOvr>
  <p:transition/>
  <p:timing>
    <p:tnLst>
      <p:par>
        <p:cTn dur="indefinite" id="1" nodeType="tmRoot" restart="never">
          <p:childTnLst>
            <p:seq concurrent="1" nextAc="seek">
              <p:cTn dur="indefinite" id="2" nodeType="mainSeq">
                <p:childTnLst>
                  <p:par>
                    <p:cTn fill="hold" id="3" nodeType="clickPar">
                      <p:stCondLst>
                        <p:cond delay="indefinite"/>
                        <p:cond delay="0" evt="onBegin">
                          <p:tn val="2"/>
                        </p:cond>
                      </p:stCondLst>
                      <p:childTnLst>
                        <p:par>
                          <p:cTn fill="hold" id="4">
                            <p:stCondLst>
                              <p:cond delay="0"/>
                            </p:stCondLst>
                            <p:childTnLst>
                              <p:par>
                                <p:cTn fill="hold" id="5" nodeType="withEffect" presetClass="entr" presetID="10" presetSubtype="0">
                                  <p:stCondLst>
                                    <p:cond delay="0"/>
                                  </p:stCondLst>
                                  <p:childTnLst>
                                    <p:set>
                                      <p:cBhvr>
                                        <p:cTn dur="1" fill="hold" id="6">
                                          <p:stCondLst>
                                            <p:cond delay="0"/>
                                          </p:stCondLst>
                                        </p:cTn>
                                        <p:tgtEl>
                                          <p:spTgt spid="24"/>
                                        </p:tgtEl>
                                        <p:attrNameLst>
                                          <p:attrName>style.visibility</p:attrName>
                                        </p:attrNameLst>
                                      </p:cBhvr>
                                      <p:to>
                                        <p:strVal val="visible"/>
                                      </p:to>
                                    </p:set>
                                    <p:animEffect filter="fade" transition="in">
                                      <p:cBhvr>
                                        <p:cTn dur="500" id="7"/>
                                        <p:tgtEl>
                                          <p:spTgt spid="24"/>
                                        </p:tgtEl>
                                      </p:cBhvr>
                                    </p:animEffect>
                                  </p:childTnLst>
                                </p:cTn>
                              </p:par>
                            </p:childTnLst>
                          </p:cTn>
                        </p:par>
                        <p:par>
                          <p:cTn fill="hold" id="8" nodeType="afterGroup">
                            <p:stCondLst>
                              <p:cond delay="500"/>
                            </p:stCondLst>
                            <p:childTnLst>
                              <p:par>
                                <p:cTn fill="hold" grpId="0" id="9" nodeType="afterEffect" presetClass="entr" presetID="22" presetSubtype="8">
                                  <p:stCondLst>
                                    <p:cond delay="0"/>
                                  </p:stCondLst>
                                  <p:childTnLst>
                                    <p:set>
                                      <p:cBhvr>
                                        <p:cTn dur="1" fill="hold" id="10">
                                          <p:stCondLst>
                                            <p:cond delay="0"/>
                                          </p:stCondLst>
                                        </p:cTn>
                                        <p:tgtEl>
                                          <p:spTgt spid="12"/>
                                        </p:tgtEl>
                                        <p:attrNameLst>
                                          <p:attrName>style.visibility</p:attrName>
                                        </p:attrNameLst>
                                      </p:cBhvr>
                                      <p:to>
                                        <p:strVal val="visible"/>
                                      </p:to>
                                    </p:set>
                                    <p:animEffect filter="wipe(left)" transition="in">
                                      <p:cBhvr>
                                        <p:cTn dur="500" id="11"/>
                                        <p:tgtEl>
                                          <p:spTgt spid="12"/>
                                        </p:tgtEl>
                                      </p:cBhvr>
                                    </p:animEffect>
                                  </p:childTnLst>
                                </p:cTn>
                              </p:par>
                            </p:childTnLst>
                          </p:cTn>
                        </p:par>
                        <p:par>
                          <p:cTn fill="hold" id="12" nodeType="afterGroup">
                            <p:stCondLst>
                              <p:cond delay="1000"/>
                            </p:stCondLst>
                            <p:childTnLst>
                              <p:par>
                                <p:cTn fill="hold" id="13" nodeType="afterEffect" presetClass="entr" presetID="22" presetSubtype="4">
                                  <p:stCondLst>
                                    <p:cond delay="0"/>
                                  </p:stCondLst>
                                  <p:childTnLst>
                                    <p:set>
                                      <p:cBhvr>
                                        <p:cTn dur="1" fill="hold" id="14">
                                          <p:stCondLst>
                                            <p:cond delay="0"/>
                                          </p:stCondLst>
                                        </p:cTn>
                                        <p:tgtEl>
                                          <p:spTgt spid="15"/>
                                        </p:tgtEl>
                                        <p:attrNameLst>
                                          <p:attrName>style.visibility</p:attrName>
                                        </p:attrNameLst>
                                      </p:cBhvr>
                                      <p:to>
                                        <p:strVal val="visible"/>
                                      </p:to>
                                    </p:set>
                                    <p:animEffect filter="wipe(down)" transition="in">
                                      <p:cBhvr>
                                        <p:cTn dur="500" id="15"/>
                                        <p:tgtEl>
                                          <p:spTgt spid="15"/>
                                        </p:tgtEl>
                                      </p:cBhvr>
                                    </p:animEffect>
                                  </p:childTnLst>
                                </p:cTn>
                              </p:par>
                            </p:childTnLst>
                          </p:cTn>
                        </p:par>
                        <p:par>
                          <p:cTn fill="hold" id="16" nodeType="afterGroup">
                            <p:stCondLst>
                              <p:cond delay="1500"/>
                            </p:stCondLst>
                            <p:childTnLst>
                              <p:par>
                                <p:cTn fill="hold" grpId="0" id="17" nodeType="afterEffect" presetClass="entr" presetID="22" presetSubtype="8">
                                  <p:stCondLst>
                                    <p:cond delay="0"/>
                                  </p:stCondLst>
                                  <p:childTnLst>
                                    <p:set>
                                      <p:cBhvr>
                                        <p:cTn dur="1" fill="hold" id="18">
                                          <p:stCondLst>
                                            <p:cond delay="0"/>
                                          </p:stCondLst>
                                        </p:cTn>
                                        <p:tgtEl>
                                          <p:spTgt spid="13"/>
                                        </p:tgtEl>
                                        <p:attrNameLst>
                                          <p:attrName>style.visibility</p:attrName>
                                        </p:attrNameLst>
                                      </p:cBhvr>
                                      <p:to>
                                        <p:strVal val="visible"/>
                                      </p:to>
                                    </p:set>
                                    <p:animEffect filter="wipe(left)" transition="in">
                                      <p:cBhvr>
                                        <p:cTn dur="500" id="19"/>
                                        <p:tgtEl>
                                          <p:spTgt spid="13"/>
                                        </p:tgtEl>
                                      </p:cBhvr>
                                    </p:animEffect>
                                  </p:childTnLst>
                                </p:cTn>
                              </p:par>
                            </p:childTnLst>
                          </p:cTn>
                        </p:par>
                        <p:par>
                          <p:cTn fill="hold" id="20" nodeType="afterGroup">
                            <p:stCondLst>
                              <p:cond delay="2000"/>
                            </p:stCondLst>
                            <p:childTnLst>
                              <p:par>
                                <p:cTn fill="hold" grpId="0" id="21" nodeType="afterEffect" presetClass="entr" presetID="41" presetSubtype="0">
                                  <p:stCondLst>
                                    <p:cond delay="0"/>
                                  </p:stCondLst>
                                  <p:iterate type="lt">
                                    <p:tmPct val="10000"/>
                                  </p:iterate>
                                  <p:childTnLst>
                                    <p:set>
                                      <p:cBhvr>
                                        <p:cTn dur="1" fill="hold" id="22">
                                          <p:stCondLst>
                                            <p:cond delay="0"/>
                                          </p:stCondLst>
                                        </p:cTn>
                                        <p:tgtEl>
                                          <p:spTgt spid="14"/>
                                        </p:tgtEl>
                                        <p:attrNameLst>
                                          <p:attrName>style.visibility</p:attrName>
                                        </p:attrNameLst>
                                      </p:cBhvr>
                                      <p:to>
                                        <p:strVal val="visible"/>
                                      </p:to>
                                    </p:set>
                                    <p:anim calcmode="lin" valueType="num">
                                      <p:cBhvr>
                                        <p:cTn dur="500" fill="hold" id="23"/>
                                        <p:tgtEl>
                                          <p:spTgt spid="14"/>
                                        </p:tgtEl>
                                        <p:attrNameLst>
                                          <p:attrName>ppt_x</p:attrName>
                                        </p:attrNameLst>
                                      </p:cBhvr>
                                      <p:tavLst>
                                        <p:tav tm="0">
                                          <p:val>
                                            <p:strVal val="#ppt_x"/>
                                          </p:val>
                                        </p:tav>
                                        <p:tav tm="50000">
                                          <p:val>
                                            <p:strVal val="#ppt_x+.1"/>
                                          </p:val>
                                        </p:tav>
                                        <p:tav tm="100000">
                                          <p:val>
                                            <p:strVal val="#ppt_x"/>
                                          </p:val>
                                        </p:tav>
                                      </p:tavLst>
                                    </p:anim>
                                    <p:anim calcmode="lin" valueType="num">
                                      <p:cBhvr>
                                        <p:cTn dur="500" fill="hold" id="24"/>
                                        <p:tgtEl>
                                          <p:spTgt spid="14"/>
                                        </p:tgtEl>
                                        <p:attrNameLst>
                                          <p:attrName>ppt_y</p:attrName>
                                        </p:attrNameLst>
                                      </p:cBhvr>
                                      <p:tavLst>
                                        <p:tav tm="0">
                                          <p:val>
                                            <p:strVal val="#ppt_y"/>
                                          </p:val>
                                        </p:tav>
                                        <p:tav tm="100000">
                                          <p:val>
                                            <p:strVal val="#ppt_y"/>
                                          </p:val>
                                        </p:tav>
                                      </p:tavLst>
                                    </p:anim>
                                    <p:anim calcmode="lin" valueType="num">
                                      <p:cBhvr>
                                        <p:cTn dur="500" fill="hold" id="25"/>
                                        <p:tgtEl>
                                          <p:spTgt spid="14"/>
                                        </p:tgtEl>
                                        <p:attrNameLst>
                                          <p:attrName>ppt_h</p:attrName>
                                        </p:attrNameLst>
                                      </p:cBhvr>
                                      <p:tavLst>
                                        <p:tav tm="0">
                                          <p:val>
                                            <p:strVal val="#ppt_h/10"/>
                                          </p:val>
                                        </p:tav>
                                        <p:tav tm="50000">
                                          <p:val>
                                            <p:strVal val="#ppt_h+.01"/>
                                          </p:val>
                                        </p:tav>
                                        <p:tav tm="100000">
                                          <p:val>
                                            <p:strVal val="#ppt_h"/>
                                          </p:val>
                                        </p:tav>
                                      </p:tavLst>
                                    </p:anim>
                                    <p:anim calcmode="lin" valueType="num">
                                      <p:cBhvr>
                                        <p:cTn dur="500" fill="hold" id="26"/>
                                        <p:tgtEl>
                                          <p:spTgt spid="14"/>
                                        </p:tgtEl>
                                        <p:attrNameLst>
                                          <p:attrName>ppt_w</p:attrName>
                                        </p:attrNameLst>
                                      </p:cBhvr>
                                      <p:tavLst>
                                        <p:tav tm="0">
                                          <p:val>
                                            <p:strVal val="#ppt_w/10"/>
                                          </p:val>
                                        </p:tav>
                                        <p:tav tm="50000">
                                          <p:val>
                                            <p:strVal val="#ppt_w+.01"/>
                                          </p:val>
                                        </p:tav>
                                        <p:tav tm="100000">
                                          <p:val>
                                            <p:strVal val="#ppt_w"/>
                                          </p:val>
                                        </p:tav>
                                      </p:tavLst>
                                    </p:anim>
                                    <p:animEffect filter="fade" transition="in">
                                      <p:cBhvr>
                                        <p:cTn dur="500" id="27" tmFilter="0,0; .5, 1; 1, 1"/>
                                        <p:tgtEl>
                                          <p:spTgt spid="14"/>
                                        </p:tgtEl>
                                      </p:cBhvr>
                                    </p:animEffect>
                                  </p:childTnLst>
                                </p:cTn>
                              </p:par>
                            </p:childTnLst>
                          </p:cTn>
                        </p:par>
                      </p:childTnLst>
                    </p:cTn>
                  </p:par>
                  <p:par>
                    <p:cTn fill="hold" id="28" nodeType="clickPar">
                      <p:stCondLst>
                        <p:cond delay="indefinite"/>
                        <p:cond delay="0" evt="onBegin">
                          <p:tn val="27"/>
                        </p:cond>
                      </p:stCondLst>
                      <p:childTnLst>
                        <p:par>
                          <p:cTn fill="hold" id="29">
                            <p:stCondLst>
                              <p:cond delay="0"/>
                            </p:stCondLst>
                            <p:childTnLst>
                              <p:par>
                                <p:cTn fill="hold" id="30" nodeType="clickEffect" presetClass="entr" presetID="2" presetSubtype="4">
                                  <p:stCondLst>
                                    <p:cond delay="0"/>
                                  </p:stCondLst>
                                  <p:childTnLst>
                                    <p:set>
                                      <p:cBhvr>
                                        <p:cTn dur="1" fill="hold" id="31">
                                          <p:stCondLst>
                                            <p:cond delay="0"/>
                                          </p:stCondLst>
                                        </p:cTn>
                                        <p:tgtEl>
                                          <p:spTgt spid="3"/>
                                        </p:tgtEl>
                                        <p:attrNameLst>
                                          <p:attrName>style.visibility</p:attrName>
                                        </p:attrNameLst>
                                      </p:cBhvr>
                                      <p:to>
                                        <p:strVal val="visible"/>
                                      </p:to>
                                    </p:set>
                                    <p:anim calcmode="lin" valueType="num">
                                      <p:cBhvr additive="base">
                                        <p:cTn dur="500" fill="hold" id="32"/>
                                        <p:tgtEl>
                                          <p:spTgt spid="3"/>
                                        </p:tgtEl>
                                        <p:attrNameLst>
                                          <p:attrName>ppt_x</p:attrName>
                                        </p:attrNameLst>
                                      </p:cBhvr>
                                      <p:tavLst>
                                        <p:tav tm="0">
                                          <p:val>
                                            <p:strVal val="#ppt_x"/>
                                          </p:val>
                                        </p:tav>
                                        <p:tav tm="100000">
                                          <p:val>
                                            <p:strVal val="#ppt_x"/>
                                          </p:val>
                                        </p:tav>
                                      </p:tavLst>
                                    </p:anim>
                                    <p:anim calcmode="lin" valueType="num">
                                      <p:cBhvr additive="base">
                                        <p:cTn dur="500" fill="hold" id="33"/>
                                        <p:tgtEl>
                                          <p:spTgt spid="3"/>
                                        </p:tgtEl>
                                        <p:attrNameLst>
                                          <p:attrName>ppt_y</p:attrName>
                                        </p:attrNameLst>
                                      </p:cBhvr>
                                      <p:tavLst>
                                        <p:tav tm="0">
                                          <p:val>
                                            <p:strVal val="1+#ppt_h/2"/>
                                          </p:val>
                                        </p:tav>
                                        <p:tav tm="100000">
                                          <p:val>
                                            <p:strVal val="#ppt_y"/>
                                          </p:val>
                                        </p:tav>
                                      </p:tavLst>
                                    </p:anim>
                                  </p:childTnLst>
                                </p:cTn>
                              </p:par>
                            </p:childTnLst>
                          </p:cTn>
                        </p:par>
                      </p:childTnLst>
                    </p:cTn>
                  </p:par>
                  <p:par>
                    <p:cTn fill="hold" id="34" nodeType="clickPar">
                      <p:stCondLst>
                        <p:cond delay="indefinite"/>
                        <p:cond delay="0" evt="onBegin">
                          <p:tn val="33"/>
                        </p:cond>
                      </p:stCondLst>
                      <p:childTnLst>
                        <p:par>
                          <p:cTn fill="hold" id="35">
                            <p:stCondLst>
                              <p:cond delay="0"/>
                            </p:stCondLst>
                            <p:childTnLst>
                              <p:par>
                                <p:cTn fill="hold" grpId="0" id="36" nodeType="clickEffect" presetClass="entr" presetID="42" presetSubtype="0">
                                  <p:stCondLst>
                                    <p:cond delay="0"/>
                                  </p:stCondLst>
                                  <p:childTnLst>
                                    <p:set>
                                      <p:cBhvr>
                                        <p:cTn dur="1" fill="hold" id="37">
                                          <p:stCondLst>
                                            <p:cond delay="0"/>
                                          </p:stCondLst>
                                        </p:cTn>
                                        <p:tgtEl>
                                          <p:spTgt spid="28"/>
                                        </p:tgtEl>
                                        <p:attrNameLst>
                                          <p:attrName>style.visibility</p:attrName>
                                        </p:attrNameLst>
                                      </p:cBhvr>
                                      <p:to>
                                        <p:strVal val="visible"/>
                                      </p:to>
                                    </p:set>
                                    <p:animEffect filter="fade" transition="in">
                                      <p:cBhvr>
                                        <p:cTn dur="1000" id="38"/>
                                        <p:tgtEl>
                                          <p:spTgt spid="28"/>
                                        </p:tgtEl>
                                      </p:cBhvr>
                                    </p:animEffect>
                                    <p:anim calcmode="lin" valueType="num">
                                      <p:cBhvr>
                                        <p:cTn dur="1000" fill="hold" id="39"/>
                                        <p:tgtEl>
                                          <p:spTgt spid="28"/>
                                        </p:tgtEl>
                                        <p:attrNameLst>
                                          <p:attrName>ppt_x</p:attrName>
                                        </p:attrNameLst>
                                      </p:cBhvr>
                                      <p:tavLst>
                                        <p:tav tm="0">
                                          <p:val>
                                            <p:strVal val="#ppt_x"/>
                                          </p:val>
                                        </p:tav>
                                        <p:tav tm="100000">
                                          <p:val>
                                            <p:strVal val="#ppt_x"/>
                                          </p:val>
                                        </p:tav>
                                      </p:tavLst>
                                    </p:anim>
                                    <p:anim calcmode="lin" valueType="num">
                                      <p:cBhvr>
                                        <p:cTn dur="1000" fill="hold" id="40"/>
                                        <p:tgtEl>
                                          <p:spTgt spid="28"/>
                                        </p:tgtEl>
                                        <p:attrNameLst>
                                          <p:attrName>ppt_y</p:attrName>
                                        </p:attrNameLst>
                                      </p:cBhvr>
                                      <p:tavLst>
                                        <p:tav tm="0">
                                          <p:val>
                                            <p:strVal val="#ppt_y+.1"/>
                                          </p:val>
                                        </p:tav>
                                        <p:tav tm="100000">
                                          <p:val>
                                            <p:strVal val="#ppt_y"/>
                                          </p:val>
                                        </p:tav>
                                      </p:tavLst>
                                    </p:anim>
                                  </p:childTnLst>
                                </p:cTn>
                              </p:par>
                            </p:childTnLst>
                          </p:cTn>
                        </p:par>
                      </p:childTnLst>
                    </p:cTn>
                  </p:par>
                  <p:par>
                    <p:cTn fill="hold" id="41" nodeType="clickPar">
                      <p:stCondLst>
                        <p:cond delay="indefinite"/>
                        <p:cond delay="0" evt="onBegin">
                          <p:tn val="40"/>
                        </p:cond>
                      </p:stCondLst>
                      <p:childTnLst>
                        <p:par>
                          <p:cTn fill="hold" id="42">
                            <p:stCondLst>
                              <p:cond delay="0"/>
                            </p:stCondLst>
                            <p:childTnLst>
                              <p:par>
                                <p:cTn fill="hold" id="43" nodeType="clickEffect" presetClass="entr" presetID="42" presetSubtype="0">
                                  <p:stCondLst>
                                    <p:cond delay="0"/>
                                  </p:stCondLst>
                                  <p:childTnLst>
                                    <p:set>
                                      <p:cBhvr>
                                        <p:cTn dur="1" fill="hold" id="44">
                                          <p:stCondLst>
                                            <p:cond delay="0"/>
                                          </p:stCondLst>
                                        </p:cTn>
                                        <p:tgtEl>
                                          <p:spTgt spid="48"/>
                                        </p:tgtEl>
                                        <p:attrNameLst>
                                          <p:attrName>style.visibility</p:attrName>
                                        </p:attrNameLst>
                                      </p:cBhvr>
                                      <p:to>
                                        <p:strVal val="visible"/>
                                      </p:to>
                                    </p:set>
                                    <p:animEffect filter="fade" transition="in">
                                      <p:cBhvr>
                                        <p:cTn dur="1000" id="45"/>
                                        <p:tgtEl>
                                          <p:spTgt spid="48"/>
                                        </p:tgtEl>
                                      </p:cBhvr>
                                    </p:animEffect>
                                    <p:anim calcmode="lin" valueType="num">
                                      <p:cBhvr>
                                        <p:cTn dur="1000" fill="hold" id="46"/>
                                        <p:tgtEl>
                                          <p:spTgt spid="48"/>
                                        </p:tgtEl>
                                        <p:attrNameLst>
                                          <p:attrName>ppt_x</p:attrName>
                                        </p:attrNameLst>
                                      </p:cBhvr>
                                      <p:tavLst>
                                        <p:tav tm="0">
                                          <p:val>
                                            <p:strVal val="#ppt_x"/>
                                          </p:val>
                                        </p:tav>
                                        <p:tav tm="100000">
                                          <p:val>
                                            <p:strVal val="#ppt_x"/>
                                          </p:val>
                                        </p:tav>
                                      </p:tavLst>
                                    </p:anim>
                                    <p:anim calcmode="lin" valueType="num">
                                      <p:cBhvr>
                                        <p:cTn dur="1000" fill="hold" id="47"/>
                                        <p:tgtEl>
                                          <p:spTgt spid="48"/>
                                        </p:tgtEl>
                                        <p:attrNameLst>
                                          <p:attrName>ppt_y</p:attrName>
                                        </p:attrNameLst>
                                      </p:cBhvr>
                                      <p:tavLst>
                                        <p:tav tm="0">
                                          <p:val>
                                            <p:strVal val="#ppt_y+.1"/>
                                          </p:val>
                                        </p:tav>
                                        <p:tav tm="100000">
                                          <p:val>
                                            <p:strVal val="#ppt_y"/>
                                          </p:val>
                                        </p:tav>
                                      </p:tavLst>
                                    </p:anim>
                                  </p:childTnLst>
                                </p:cTn>
                              </p:par>
                            </p:childTnLst>
                          </p:cTn>
                        </p:par>
                      </p:childTnLst>
                    </p:cTn>
                  </p:par>
                  <p:par>
                    <p:cTn fill="hold" id="48" nodeType="clickPar">
                      <p:stCondLst>
                        <p:cond delay="indefinite"/>
                        <p:cond delay="0" evt="onBegin">
                          <p:tn val="47"/>
                        </p:cond>
                      </p:stCondLst>
                      <p:childTnLst>
                        <p:par>
                          <p:cTn fill="hold" id="49">
                            <p:stCondLst>
                              <p:cond delay="0"/>
                            </p:stCondLst>
                            <p:childTnLst>
                              <p:par>
                                <p:cTn fill="hold" grpId="0" id="50" nodeType="clickEffect" presetClass="entr" presetID="42" presetSubtype="0">
                                  <p:stCondLst>
                                    <p:cond delay="0"/>
                                  </p:stCondLst>
                                  <p:childTnLst>
                                    <p:set>
                                      <p:cBhvr>
                                        <p:cTn dur="1" fill="hold" id="51">
                                          <p:stCondLst>
                                            <p:cond delay="0"/>
                                          </p:stCondLst>
                                        </p:cTn>
                                        <p:tgtEl>
                                          <p:spTgt spid="31"/>
                                        </p:tgtEl>
                                        <p:attrNameLst>
                                          <p:attrName>style.visibility</p:attrName>
                                        </p:attrNameLst>
                                      </p:cBhvr>
                                      <p:to>
                                        <p:strVal val="visible"/>
                                      </p:to>
                                    </p:set>
                                    <p:animEffect filter="fade" transition="in">
                                      <p:cBhvr>
                                        <p:cTn dur="1000" id="52"/>
                                        <p:tgtEl>
                                          <p:spTgt spid="31"/>
                                        </p:tgtEl>
                                      </p:cBhvr>
                                    </p:animEffect>
                                    <p:anim calcmode="lin" valueType="num">
                                      <p:cBhvr>
                                        <p:cTn dur="1000" fill="hold" id="53"/>
                                        <p:tgtEl>
                                          <p:spTgt spid="31"/>
                                        </p:tgtEl>
                                        <p:attrNameLst>
                                          <p:attrName>ppt_x</p:attrName>
                                        </p:attrNameLst>
                                      </p:cBhvr>
                                      <p:tavLst>
                                        <p:tav tm="0">
                                          <p:val>
                                            <p:strVal val="#ppt_x"/>
                                          </p:val>
                                        </p:tav>
                                        <p:tav tm="100000">
                                          <p:val>
                                            <p:strVal val="#ppt_x"/>
                                          </p:val>
                                        </p:tav>
                                      </p:tavLst>
                                    </p:anim>
                                    <p:anim calcmode="lin" valueType="num">
                                      <p:cBhvr>
                                        <p:cTn dur="1000" fill="hold" id="54"/>
                                        <p:tgtEl>
                                          <p:spTgt spid="31"/>
                                        </p:tgtEl>
                                        <p:attrNameLst>
                                          <p:attrName>ppt_y</p:attrName>
                                        </p:attrNameLst>
                                      </p:cBhvr>
                                      <p:tavLst>
                                        <p:tav tm="0">
                                          <p:val>
                                            <p:strVal val="#ppt_y+.1"/>
                                          </p:val>
                                        </p:tav>
                                        <p:tav tm="100000">
                                          <p:val>
                                            <p:strVal val="#ppt_y"/>
                                          </p:val>
                                        </p:tav>
                                      </p:tavLst>
                                    </p:anim>
                                  </p:childTnLst>
                                </p:cTn>
                              </p:par>
                            </p:childTnLst>
                          </p:cTn>
                        </p:par>
                      </p:childTnLst>
                    </p:cTn>
                  </p:par>
                  <p:par>
                    <p:cTn fill="hold" id="55" nodeType="clickPar">
                      <p:stCondLst>
                        <p:cond delay="indefinite"/>
                        <p:cond delay="0" evt="onBegin">
                          <p:tn val="54"/>
                        </p:cond>
                      </p:stCondLst>
                      <p:childTnLst>
                        <p:par>
                          <p:cTn fill="hold" id="56">
                            <p:stCondLst>
                              <p:cond delay="0"/>
                            </p:stCondLst>
                            <p:childTnLst>
                              <p:par>
                                <p:cTn fill="hold" id="57" nodeType="clickEffect" presetClass="entr" presetID="42" presetSubtype="0">
                                  <p:stCondLst>
                                    <p:cond delay="0"/>
                                  </p:stCondLst>
                                  <p:childTnLst>
                                    <p:set>
                                      <p:cBhvr>
                                        <p:cTn dur="1" fill="hold" id="58">
                                          <p:stCondLst>
                                            <p:cond delay="0"/>
                                          </p:stCondLst>
                                        </p:cTn>
                                        <p:tgtEl>
                                          <p:spTgt spid="49"/>
                                        </p:tgtEl>
                                        <p:attrNameLst>
                                          <p:attrName>style.visibility</p:attrName>
                                        </p:attrNameLst>
                                      </p:cBhvr>
                                      <p:to>
                                        <p:strVal val="visible"/>
                                      </p:to>
                                    </p:set>
                                    <p:animEffect filter="fade" transition="in">
                                      <p:cBhvr>
                                        <p:cTn dur="1000" id="59"/>
                                        <p:tgtEl>
                                          <p:spTgt spid="49"/>
                                        </p:tgtEl>
                                      </p:cBhvr>
                                    </p:animEffect>
                                    <p:anim calcmode="lin" valueType="num">
                                      <p:cBhvr>
                                        <p:cTn dur="1000" fill="hold" id="60"/>
                                        <p:tgtEl>
                                          <p:spTgt spid="49"/>
                                        </p:tgtEl>
                                        <p:attrNameLst>
                                          <p:attrName>ppt_x</p:attrName>
                                        </p:attrNameLst>
                                      </p:cBhvr>
                                      <p:tavLst>
                                        <p:tav tm="0">
                                          <p:val>
                                            <p:strVal val="#ppt_x"/>
                                          </p:val>
                                        </p:tav>
                                        <p:tav tm="100000">
                                          <p:val>
                                            <p:strVal val="#ppt_x"/>
                                          </p:val>
                                        </p:tav>
                                      </p:tavLst>
                                    </p:anim>
                                    <p:anim calcmode="lin" valueType="num">
                                      <p:cBhvr>
                                        <p:cTn dur="1000" fill="hold" id="61"/>
                                        <p:tgtEl>
                                          <p:spTgt spid="49"/>
                                        </p:tgtEl>
                                        <p:attrNameLst>
                                          <p:attrName>ppt_y</p:attrName>
                                        </p:attrNameLst>
                                      </p:cBhvr>
                                      <p:tavLst>
                                        <p:tav tm="0">
                                          <p:val>
                                            <p:strVal val="#ppt_y+.1"/>
                                          </p:val>
                                        </p:tav>
                                        <p:tav tm="100000">
                                          <p:val>
                                            <p:strVal val="#ppt_y"/>
                                          </p:val>
                                        </p:tav>
                                      </p:tavLst>
                                    </p:anim>
                                  </p:childTnLst>
                                </p:cTn>
                              </p:par>
                            </p:childTnLst>
                          </p:cTn>
                        </p:par>
                      </p:childTnLst>
                    </p:cTn>
                  </p:par>
                  <p:par>
                    <p:cTn fill="hold" id="62" nodeType="clickPar">
                      <p:stCondLst>
                        <p:cond delay="indefinite"/>
                        <p:cond delay="0" evt="onBegin">
                          <p:tn val="61"/>
                        </p:cond>
                      </p:stCondLst>
                      <p:childTnLst>
                        <p:par>
                          <p:cTn fill="hold" id="63">
                            <p:stCondLst>
                              <p:cond delay="0"/>
                            </p:stCondLst>
                            <p:childTnLst>
                              <p:par>
                                <p:cTn fill="hold" grpId="0" id="64" nodeType="clickEffect" presetClass="entr" presetID="42" presetSubtype="0">
                                  <p:stCondLst>
                                    <p:cond delay="0"/>
                                  </p:stCondLst>
                                  <p:childTnLst>
                                    <p:set>
                                      <p:cBhvr>
                                        <p:cTn dur="1" fill="hold" id="65">
                                          <p:stCondLst>
                                            <p:cond delay="0"/>
                                          </p:stCondLst>
                                        </p:cTn>
                                        <p:tgtEl>
                                          <p:spTgt spid="34"/>
                                        </p:tgtEl>
                                        <p:attrNameLst>
                                          <p:attrName>style.visibility</p:attrName>
                                        </p:attrNameLst>
                                      </p:cBhvr>
                                      <p:to>
                                        <p:strVal val="visible"/>
                                      </p:to>
                                    </p:set>
                                    <p:animEffect filter="fade" transition="in">
                                      <p:cBhvr>
                                        <p:cTn dur="1000" id="66"/>
                                        <p:tgtEl>
                                          <p:spTgt spid="34"/>
                                        </p:tgtEl>
                                      </p:cBhvr>
                                    </p:animEffect>
                                    <p:anim calcmode="lin" valueType="num">
                                      <p:cBhvr>
                                        <p:cTn dur="1000" fill="hold" id="67"/>
                                        <p:tgtEl>
                                          <p:spTgt spid="34"/>
                                        </p:tgtEl>
                                        <p:attrNameLst>
                                          <p:attrName>ppt_x</p:attrName>
                                        </p:attrNameLst>
                                      </p:cBhvr>
                                      <p:tavLst>
                                        <p:tav tm="0">
                                          <p:val>
                                            <p:strVal val="#ppt_x"/>
                                          </p:val>
                                        </p:tav>
                                        <p:tav tm="100000">
                                          <p:val>
                                            <p:strVal val="#ppt_x"/>
                                          </p:val>
                                        </p:tav>
                                      </p:tavLst>
                                    </p:anim>
                                    <p:anim calcmode="lin" valueType="num">
                                      <p:cBhvr>
                                        <p:cTn dur="1000" fill="hold" id="68"/>
                                        <p:tgtEl>
                                          <p:spTgt spid="34"/>
                                        </p:tgtEl>
                                        <p:attrNameLst>
                                          <p:attrName>ppt_y</p:attrName>
                                        </p:attrNameLst>
                                      </p:cBhvr>
                                      <p:tavLst>
                                        <p:tav tm="0">
                                          <p:val>
                                            <p:strVal val="#ppt_y+.1"/>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2"/>
      <p:bldP grpId="0" spid="13"/>
      <p:bldP grpId="0" spid="14"/>
      <p:bldP grpId="0" spid="28"/>
      <p:bldP grpId="0" spid="31"/>
      <p:bldP grpId="0" spid="34"/>
    </p:bldLst>
  </p:timing>
</p:sld>
</file>

<file path=ppt/tags/tag1.xml><?xml version="1.0" encoding="utf-8"?>
<p:tagLst xmlns:p="http://schemas.openxmlformats.org/presentationml/2006/main">
  <p:tag name="KSO_WM_DIAGRAM_GROUP_CODE" val="1"/>
  <p:tag name="KSO_WM_FIGMA_FLAG" val="#fgm#"/>
  <p:tag name="KSO_WM_UNIT_PRESET_TEXT" val="单击此处添加项正文"/>
</p:tagLst>
</file>

<file path=ppt/tags/tag2.xml><?xml version="1.0" encoding="utf-8"?>
<p:tagLst xmlns:p="http://schemas.openxmlformats.org/presentationml/2006/main">
  <p:tag name="KSO_WM_DIAGRAM_GROUP_CODE" val="1"/>
  <p:tag name="KSO_WM_FIGMA_FLAG" val="#fgm#"/>
  <p:tag name="KSO_WM_UNIT_PRESET_TEXT" val="单击此处添加项正文"/>
</p:tagLst>
</file>

<file path=ppt/tags/tag3.xml><?xml version="1.0" encoding="utf-8"?>
<p:tagLst xmlns:p="http://schemas.openxmlformats.org/presentationml/2006/main">
  <p:tag name="KSO_WM_DIAGRAM_GROUP_CODE" val="1"/>
  <p:tag name="KSO_WM_FIGMA_FLAG" val="#fgm#"/>
  <p:tag name="KSO_WM_UNIT_PRESET_TEXT" val="单击此处添加项正文"/>
</p:tagLst>
</file>

<file path=ppt/tags/tag4.xml><?xml version="1.0" encoding="utf-8"?>
<p:tagLst xmlns:p="http://schemas.openxmlformats.org/presentationml/2006/main">
  <p:tag name="KSO_WM_BEAUTIFY_FLAG" val="#fgm#"/>
  <p:tag name="KSO_WM_DIAGRAM_GROUP_CODE" val="1"/>
  <p:tag name="KSO_WM_FIGMA_FLAG" val="#fgm#"/>
  <p:tag name="KSO_WM_UNIT_INDEX" val="1_2_1"/>
  <p:tag name="KSO_WM_UNIT_PRESET_TEXT" val="单击此处添加项标题"/>
  <p:tag name="KSO_WM_UNIT_TYPE" val="l_h_a"/>
</p:tagLst>
</file>

<file path=ppt/tags/tag5.xml><?xml version="1.0" encoding="utf-8"?>
<p:tagLst xmlns:p="http://schemas.openxmlformats.org/presentationml/2006/main">
  <p:tag name="KSO_WM_BEAUTIFY_FLAG" val="#fgm#"/>
  <p:tag name="KSO_WM_DIAGRAM_GROUP_CODE" val="1"/>
  <p:tag name="KSO_WM_FIGMA_FLAG" val="#fgm#"/>
  <p:tag name="KSO_WM_UNIT_INDEX" val="1_3_1"/>
  <p:tag name="KSO_WM_UNIT_PRESET_TEXT" val="单击此处添加项标题"/>
  <p:tag name="KSO_WM_UNIT_TYPE" val="l_h_a"/>
</p:tagLst>
</file>

<file path=ppt/tags/tag6.xml><?xml version="1.0" encoding="utf-8"?>
<p:tagLst xmlns:p="http://schemas.openxmlformats.org/presentationml/2006/main">
  <p:tag name="KSO_WM_BEAUTIFY_FLAG" val="#fgm#"/>
  <p:tag name="KSO_WM_DIAGRAM_GROUP_CODE" val="1"/>
  <p:tag name="KSO_WM_FIGMA_FLAG" val="#fgm#"/>
  <p:tag name="KSO_WM_UNIT_INDEX" val="1_1_1"/>
  <p:tag name="KSO_WM_UNIT_PRESET_TEXT" val="单击此处添加项标题"/>
  <p:tag name="KSO_WM_UNIT_TYPE" val="l_h_a"/>
</p:tagLst>
</file>

<file path=ppt/tags/tag7.xml><?xml version="1.0" encoding="utf-8"?>
<p:tagLst xmlns:p="http://schemas.openxmlformats.org/presentationml/2006/main">
  <p:tag name="KSO_WM_FIGMA_FLAG" val="#fgm#"/>
  <p:tag name="MH_PIC_SOURCE_TYPE" val="generate_slide_ai*{&quot;ai_type&quot;:&quot;generate_ppt&quot;,&quot;id&quot;:&quot;VCG41N517044729&quot;}*auto_galley_ai_*1762326556049_20.178_29018ffef74a-slide-9"/>
</p:tagLst>
</file>

<file path=ppt/tags/tag8.xml><?xml version="1.0" encoding="utf-8"?>
<p:tagLst xmlns:p="http://schemas.openxmlformats.org/presentationml/2006/main">
  <p:tag name="AS_OS" val="Mac OS X 15.6.1"/>
  <p:tag name="AS_RELEASE_DATE" val="2025.11.30"/>
  <p:tag name="AS_TITLE" val="Aspose.Slides for Java"/>
  <p:tag name="AS_VERSION" val="25.11"/>
</p:tagLst>
</file>

<file path=ppt/theme/theme1.xml><?xml version="1.0" encoding="utf-8"?>
<a:theme xmlns:r="http://schemas.openxmlformats.org/officeDocument/2006/relationships"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Arial"/>
        <a:cs typeface="Arial"/>
        <a:font script="Jpan" typeface="ＭＳ%20Ｐゴシック"/>
        <a:font script="Hang" typeface="맑은%20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a:cs typeface="Arial"/>
        <a:font script="Jpan" typeface="ＭＳ%20Ｐゴシック"/>
        <a:font script="Hang" typeface="맑은%20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r="http://schemas.openxmlformats.org/officeDocument/2006/relationships" xmlns:a="http://schemas.openxmlformats.org/drawingml/2006/main" name="WPS">
  <a:themeElements>
    <a:clrScheme name="WPS">
      <a:dk1>
        <a:sysClr val="windowText" lastClr="000000"/>
      </a:dk1>
      <a:lt1>
        <a:sysClr val="window" lastClr="FFFFFF"/>
      </a:lt1>
      <a:dk2>
        <a:srgbClr val="44546A"/>
      </a:dk2>
      <a:lt2>
        <a:srgbClr val="E7E6E6"/>
      </a:lt2>
      <a:accent1>
        <a:srgbClr val="4874CB"/>
      </a:accent1>
      <a:accent2>
        <a:srgbClr val="EE822F"/>
      </a:accent2>
      <a:accent3>
        <a:srgbClr val="F2BA02"/>
      </a:accent3>
      <a:accent4>
        <a:srgbClr val="75BD42"/>
      </a:accent4>
      <a:accent5>
        <a:srgbClr val="30C0B4"/>
      </a:accent5>
      <a:accent6>
        <a:srgbClr val="E54C5E"/>
      </a:accent6>
      <a:hlink>
        <a:srgbClr val="0026E5"/>
      </a:hlink>
      <a:folHlink>
        <a:srgbClr val="7E1FAD"/>
      </a:folHlink>
    </a:clrScheme>
    <a:fontScheme name="WPS">
      <a:majorFont>
        <a:latin typeface="Calibri"/>
        <a:ea typeface="微软雅黑"/>
        <a:cs typeface="Arial"/>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微软雅黑"/>
        <a:cs typeface="Arial"/>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r="http://schemas.openxmlformats.org/officeDocument/2006/relationships"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等线 Light"/>
        <a:cs typeface="Arial"/>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等线"/>
        <a:cs typeface="Arial"/>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vt="http://schemas.openxmlformats.org/officeDocument/2006/docPropsVTypes" xmlns="http://schemas.openxmlformats.org/officeDocument/2006/extended-properties">
  <Company/>
  <PresentationFormat>On-screen Show (4:3)</PresentationFormat>
  <Paragraphs>9</Paragraphs>
  <Slides>1</Slides>
  <Notes>1</Notes>
  <TotalTime>1</TotalTime>
  <HiddenSlides>0</HiddenSlides>
  <MMClips>0</MMClips>
  <ScaleCrop>0</ScaleCrop>
  <HeadingPairs>
    <vt:vector baseType="variant" size="6">
      <vt:variant>
        <vt:lpstr>Fonts Used</vt:lpstr>
      </vt:variant>
      <vt:variant>
        <vt:i4>8</vt:i4>
      </vt:variant>
      <vt:variant>
        <vt:lpstr>Theme</vt:lpstr>
      </vt:variant>
      <vt:variant>
        <vt:i4>1</vt:i4>
      </vt:variant>
      <vt:variant>
        <vt:lpstr>Slide Titles</vt:lpstr>
      </vt:variant>
      <vt:variant>
        <vt:i4>1</vt:i4>
      </vt:variant>
    </vt:vector>
  </HeadingPairs>
  <TitlesOfParts>
    <vt:vector baseType="lpstr" size="10">
      <vt:lpstr>Arial</vt:lpstr>
      <vt:lpstr>Calibri</vt:lpstr>
      <vt:lpstr>微软雅黑</vt:lpstr>
      <vt:lpstr>等线 Light</vt:lpstr>
      <vt:lpstr>等线</vt:lpstr>
      <vt:lpstr>庞门正道标题体</vt:lpstr>
      <vt:lpstr>印品黑体</vt:lpstr>
      <vt:lpstr>宋体</vt:lpstr>
      <vt:lpstr>Office Theme</vt:lpstr>
      <vt:lpstr>PowerPoint Presentation</vt:lpstr>
    </vt:vector>
  </TitlesOfParts>
  <LinksUpToDate>0</LinksUpToDate>
  <SharedDoc>0</SharedDoc>
  <HyperlinksChanged>0</HyperlinksChanged>
  <Application>Aspose.Slides for Java</Application>
  <AppVersion>25.1100</AppVersion>
</Properties>
</file>

<file path=docProps/core.xml><?xml version="1.0" encoding="utf-8"?>
<cp:coreProperties xmlns:dc="http://purl.org/dc/elements/1.1/" xmlns:dcterms="http://purl.org/dc/terms/" xmlns:dcmitype="http://purl.org/dc/dcmitype/" xmlns:xsi="http://www.w3.org/2001/XMLSchema-instance" xmlns:cp="http://schemas.openxmlformats.org/package/2006/metadata/core-properties">
  <cp:revision>1</cp:revision>
  <cp:lastPrinted>2025-12-08T10:05:47.186</cp:lastPrinted>
  <dcterms:created xsi:type="dcterms:W3CDTF">2025-12-08T02:05:47Z</dcterms:created>
  <dcterms:modified xsi:type="dcterms:W3CDTF">2025-12-08T02:05:49Z</dcterms:modified>
</cp:coreProperties>
</file>